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4"/>
  </p:notesMasterIdLst>
  <p:sldIdLst>
    <p:sldId id="272" r:id="rId3"/>
    <p:sldId id="273" r:id="rId4"/>
    <p:sldId id="257" r:id="rId5"/>
    <p:sldId id="271" r:id="rId6"/>
    <p:sldId id="283" r:id="rId7"/>
    <p:sldId id="276" r:id="rId8"/>
    <p:sldId id="310" r:id="rId9"/>
    <p:sldId id="267" r:id="rId10"/>
    <p:sldId id="288" r:id="rId11"/>
    <p:sldId id="331" r:id="rId12"/>
    <p:sldId id="312" r:id="rId13"/>
    <p:sldId id="290" r:id="rId14"/>
    <p:sldId id="315" r:id="rId15"/>
    <p:sldId id="302" r:id="rId16"/>
    <p:sldId id="301" r:id="rId17"/>
    <p:sldId id="313" r:id="rId18"/>
    <p:sldId id="307" r:id="rId19"/>
    <p:sldId id="306" r:id="rId20"/>
    <p:sldId id="303" r:id="rId21"/>
    <p:sldId id="304" r:id="rId22"/>
    <p:sldId id="309" r:id="rId23"/>
    <p:sldId id="316" r:id="rId24"/>
    <p:sldId id="317" r:id="rId25"/>
    <p:sldId id="300" r:id="rId26"/>
    <p:sldId id="311" r:id="rId27"/>
    <p:sldId id="318" r:id="rId28"/>
    <p:sldId id="284" r:id="rId29"/>
    <p:sldId id="292" r:id="rId30"/>
    <p:sldId id="321" r:id="rId31"/>
    <p:sldId id="322" r:id="rId32"/>
    <p:sldId id="325" r:id="rId33"/>
    <p:sldId id="324" r:id="rId34"/>
    <p:sldId id="285" r:id="rId35"/>
    <p:sldId id="298" r:id="rId36"/>
    <p:sldId id="326" r:id="rId37"/>
    <p:sldId id="330" r:id="rId38"/>
    <p:sldId id="327" r:id="rId39"/>
    <p:sldId id="299" r:id="rId40"/>
    <p:sldId id="329" r:id="rId41"/>
    <p:sldId id="286" r:id="rId42"/>
    <p:sldId id="27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5D3CDF93-352D-4B59-9C58-C35D751CB1CE}"/>
    <pc:docChg chg="undo custSel modSld sldOrd">
      <pc:chgData name="Christophe Lebrun" userId="303fc86cbab77272" providerId="LiveId" clId="{5D3CDF93-352D-4B59-9C58-C35D751CB1CE}" dt="2019-10-01T22:02:21.313" v="38" actId="1076"/>
      <pc:docMkLst>
        <pc:docMk/>
      </pc:docMkLst>
      <pc:sldChg chg="modSp">
        <pc:chgData name="Christophe Lebrun" userId="303fc86cbab77272" providerId="LiveId" clId="{5D3CDF93-352D-4B59-9C58-C35D751CB1CE}" dt="2019-10-01T21:42:54.273" v="4" actId="166"/>
        <pc:sldMkLst>
          <pc:docMk/>
          <pc:sldMk cId="2791978602" sldId="292"/>
        </pc:sldMkLst>
        <pc:picChg chg="ord">
          <ac:chgData name="Christophe Lebrun" userId="303fc86cbab77272" providerId="LiveId" clId="{5D3CDF93-352D-4B59-9C58-C35D751CB1CE}" dt="2019-10-01T21:42:54.273" v="4" actId="166"/>
          <ac:picMkLst>
            <pc:docMk/>
            <pc:sldMk cId="2791978602" sldId="292"/>
            <ac:picMk id="6" creationId="{1BF64F92-D380-4C2C-A95E-00C83DED083A}"/>
          </ac:picMkLst>
        </pc:picChg>
        <pc:picChg chg="ord">
          <ac:chgData name="Christophe Lebrun" userId="303fc86cbab77272" providerId="LiveId" clId="{5D3CDF93-352D-4B59-9C58-C35D751CB1CE}" dt="2019-10-01T21:42:23.535" v="1" actId="166"/>
          <ac:picMkLst>
            <pc:docMk/>
            <pc:sldMk cId="2791978602" sldId="292"/>
            <ac:picMk id="7" creationId="{6511E35A-B147-4882-82F3-62C4F5AB28FA}"/>
          </ac:picMkLst>
        </pc:picChg>
        <pc:picChg chg="mod">
          <ac:chgData name="Christophe Lebrun" userId="303fc86cbab77272" providerId="LiveId" clId="{5D3CDF93-352D-4B59-9C58-C35D751CB1CE}" dt="2019-10-01T21:42:37.224" v="3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ord">
        <pc:chgData name="Christophe Lebrun" userId="303fc86cbab77272" providerId="LiveId" clId="{5D3CDF93-352D-4B59-9C58-C35D751CB1CE}" dt="2019-10-01T21:45:49.713" v="12"/>
        <pc:sldMkLst>
          <pc:docMk/>
          <pc:sldMk cId="3244799291" sldId="298"/>
        </pc:sldMkLst>
      </pc:sldChg>
      <pc:sldChg chg="modSp">
        <pc:chgData name="Christophe Lebrun" userId="303fc86cbab77272" providerId="LiveId" clId="{5D3CDF93-352D-4B59-9C58-C35D751CB1CE}" dt="2019-10-01T22:02:21.313" v="38" actId="1076"/>
        <pc:sldMkLst>
          <pc:docMk/>
          <pc:sldMk cId="2948571103" sldId="299"/>
        </pc:sldMkLst>
        <pc:picChg chg="mod">
          <ac:chgData name="Christophe Lebrun" userId="303fc86cbab77272" providerId="LiveId" clId="{5D3CDF93-352D-4B59-9C58-C35D751CB1CE}" dt="2019-10-01T22:02:21.313" v="38" actId="1076"/>
          <ac:picMkLst>
            <pc:docMk/>
            <pc:sldMk cId="2948571103" sldId="299"/>
            <ac:picMk id="6" creationId="{1BF64F92-D380-4C2C-A95E-00C83DED083A}"/>
          </ac:picMkLst>
        </pc:picChg>
      </pc:sldChg>
      <pc:sldChg chg="modSp">
        <pc:chgData name="Christophe Lebrun" userId="303fc86cbab77272" providerId="LiveId" clId="{5D3CDF93-352D-4B59-9C58-C35D751CB1CE}" dt="2019-10-01T21:43:17.066" v="8" actId="14100"/>
        <pc:sldMkLst>
          <pc:docMk/>
          <pc:sldMk cId="178204131" sldId="321"/>
        </pc:sldMkLst>
        <pc:picChg chg="mod">
          <ac:chgData name="Christophe Lebrun" userId="303fc86cbab77272" providerId="LiveId" clId="{5D3CDF93-352D-4B59-9C58-C35D751CB1CE}" dt="2019-10-01T21:43:17.066" v="8" actId="14100"/>
          <ac:picMkLst>
            <pc:docMk/>
            <pc:sldMk cId="178204131" sldId="321"/>
            <ac:picMk id="7" creationId="{5A388B28-DFFF-4778-A0B7-91EA8CBEE6B1}"/>
          </ac:picMkLst>
        </pc:picChg>
        <pc:picChg chg="mod">
          <ac:chgData name="Christophe Lebrun" userId="303fc86cbab77272" providerId="LiveId" clId="{5D3CDF93-352D-4B59-9C58-C35D751CB1CE}" dt="2019-10-01T21:43:12.643" v="7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modSp">
        <pc:chgData name="Christophe Lebrun" userId="303fc86cbab77272" providerId="LiveId" clId="{5D3CDF93-352D-4B59-9C58-C35D751CB1CE}" dt="2019-10-01T21:44:21.945" v="11" actId="1076"/>
        <pc:sldMkLst>
          <pc:docMk/>
          <pc:sldMk cId="3220162305" sldId="324"/>
        </pc:sldMkLst>
        <pc:picChg chg="mod">
          <ac:chgData name="Christophe Lebrun" userId="303fc86cbab77272" providerId="LiveId" clId="{5D3CDF93-352D-4B59-9C58-C35D751CB1CE}" dt="2019-10-01T21:44:21.945" v="11" actId="1076"/>
          <ac:picMkLst>
            <pc:docMk/>
            <pc:sldMk cId="3220162305" sldId="324"/>
            <ac:picMk id="8" creationId="{EB6906B8-781B-4A8E-A1B2-A40CFF624A09}"/>
          </ac:picMkLst>
        </pc:picChg>
        <pc:picChg chg="mod">
          <ac:chgData name="Christophe Lebrun" userId="303fc86cbab77272" providerId="LiveId" clId="{5D3CDF93-352D-4B59-9C58-C35D751CB1CE}" dt="2019-10-01T21:44:12.847" v="10" actId="1076"/>
          <ac:picMkLst>
            <pc:docMk/>
            <pc:sldMk cId="3220162305" sldId="324"/>
            <ac:picMk id="10" creationId="{CEC39955-6F1E-4D86-A05C-869D9E2BEF08}"/>
          </ac:picMkLst>
        </pc:picChg>
        <pc:picChg chg="mod">
          <ac:chgData name="Christophe Lebrun" userId="303fc86cbab77272" providerId="LiveId" clId="{5D3CDF93-352D-4B59-9C58-C35D751CB1CE}" dt="2019-10-01T21:44:03.936" v="9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modSp">
        <pc:chgData name="Christophe Lebrun" userId="303fc86cbab77272" providerId="LiveId" clId="{5D3CDF93-352D-4B59-9C58-C35D751CB1CE}" dt="2019-10-01T21:55:04.733" v="36" actId="20577"/>
        <pc:sldMkLst>
          <pc:docMk/>
          <pc:sldMk cId="1721976659" sldId="327"/>
        </pc:sldMkLst>
        <pc:spChg chg="mod">
          <ac:chgData name="Christophe Lebrun" userId="303fc86cbab77272" providerId="LiveId" clId="{5D3CDF93-352D-4B59-9C58-C35D751CB1CE}" dt="2019-10-01T21:55:04.733" v="36" actId="20577"/>
          <ac:spMkLst>
            <pc:docMk/>
            <pc:sldMk cId="1721976659" sldId="327"/>
            <ac:spMk id="5" creationId="{A6944A6D-790B-49E2-937B-1E0A42CB1B68}"/>
          </ac:spMkLst>
        </pc:spChg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2T09:02:19.576" v="18140" actId="2696"/>
      <pc:docMkLst>
        <pc:docMk/>
      </pc:docMkLst>
      <pc:sldChg chg="addSp delSp modSp ord modTransition">
        <pc:chgData name="Christophe Lebrun" userId="303fc86cbab77272" providerId="LiveId" clId="{37EDD34E-BB28-490E-83DD-2D95C99A8243}" dt="2019-10-02T06:34:22.467" v="15283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55.118" v="15286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10-02T05:24:33.805" v="13953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27.781" v="15284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10-02T05:32:07.727" v="14270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10-02T05:36:20.486" v="14534" actId="11"/>
          <ac:spMkLst>
            <pc:docMk/>
            <pc:sldMk cId="3576308320" sldId="271"/>
            <ac:spMk id="3" creationId="{9392442C-B3A0-4638-B622-291C64F6FED7}"/>
          </ac:spMkLst>
        </pc:spChg>
        <pc:spChg chg="add del">
          <ac:chgData name="Christophe Lebrun" userId="303fc86cbab77272" providerId="LiveId" clId="{37EDD34E-BB28-490E-83DD-2D95C99A8243}" dt="2019-10-02T05:27:28.845" v="14015"/>
          <ac:spMkLst>
            <pc:docMk/>
            <pc:sldMk cId="3576308320" sldId="271"/>
            <ac:spMk id="9" creationId="{BAA3DDF8-7C62-4C24-BBCE-C11CA906EAC0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 del">
          <ac:chgData name="Christophe Lebrun" userId="303fc86cbab77272" providerId="LiveId" clId="{37EDD34E-BB28-490E-83DD-2D95C99A8243}" dt="2019-10-02T05:25:31.015" v="14005" actId="478"/>
          <ac:picMkLst>
            <pc:docMk/>
            <pc:sldMk cId="3576308320" sldId="271"/>
            <ac:picMk id="7" creationId="{A0C2FD42-12D4-4009-8AB8-BB8CEED6346D}"/>
          </ac:picMkLst>
        </pc:picChg>
        <pc:picChg chg="add del">
          <ac:chgData name="Christophe Lebrun" userId="303fc86cbab77272" providerId="LiveId" clId="{37EDD34E-BB28-490E-83DD-2D95C99A8243}" dt="2019-10-02T05:27:36.225" v="14017" actId="478"/>
          <ac:picMkLst>
            <pc:docMk/>
            <pc:sldMk cId="3576308320" sldId="271"/>
            <ac:picMk id="8" creationId="{0249ACA8-D9D6-4C44-A206-C6C26832FCC8}"/>
          </ac:picMkLst>
        </pc:picChg>
        <pc:picChg chg="add">
          <ac:chgData name="Christophe Lebrun" userId="303fc86cbab77272" providerId="LiveId" clId="{37EDD34E-BB28-490E-83DD-2D95C99A8243}" dt="2019-10-02T05:27:34.425" v="14016"/>
          <ac:picMkLst>
            <pc:docMk/>
            <pc:sldMk cId="3576308320" sldId="271"/>
            <ac:picMk id="10" creationId="{89865F07-A2E6-4DD9-823E-3316780D24AC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11.706" v="15282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37EDD34E-BB28-490E-83DD-2D95C99A8243}" dt="2019-10-02T05:25:39.865" v="14006" actId="478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  <pc:picChg chg="add">
          <ac:chgData name="Christophe Lebrun" userId="303fc86cbab77272" providerId="LiveId" clId="{37EDD34E-BB28-490E-83DD-2D95C99A8243}" dt="2019-10-02T05:25:41.955" v="14007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36.911" v="15285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 del">
          <ac:chgData name="Christophe Lebrun" userId="303fc86cbab77272" providerId="LiveId" clId="{37EDD34E-BB28-490E-83DD-2D95C99A8243}" dt="2019-10-02T05:25:18.725" v="14003" actId="478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  <pc:picChg chg="add">
          <ac:chgData name="Christophe Lebrun" userId="303fc86cbab77272" providerId="LiveId" clId="{37EDD34E-BB28-490E-83DD-2D95C99A8243}" dt="2019-10-02T05:25:16.024" v="14002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5:47.357" v="15289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add">
          <ac:chgData name="Christophe Lebrun" userId="303fc86cbab77272" providerId="LiveId" clId="{37EDD34E-BB28-490E-83DD-2D95C99A8243}" dt="2019-10-02T05:19:50.222" v="13882"/>
          <ac:picMkLst>
            <pc:docMk/>
            <pc:sldMk cId="3559895393" sldId="278"/>
            <ac:picMk id="6" creationId="{91CA1027-BB46-4C57-B373-45674C2CD742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 del">
          <ac:chgData name="Christophe Lebrun" userId="303fc86cbab77272" providerId="LiveId" clId="{37EDD34E-BB28-490E-83DD-2D95C99A8243}" dt="2019-10-02T05:19:58.764" v="13885" actId="478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 del">
        <pc:chgData name="Christophe Lebrun" userId="303fc86cbab77272" providerId="LiveId" clId="{37EDD34E-BB28-490E-83DD-2D95C99A8243}" dt="2019-10-02T05:27:04.245" v="14013" actId="2696"/>
        <pc:sldMkLst>
          <pc:docMk/>
          <pc:sldMk cId="2833374160" sldId="281"/>
        </pc:sldMkLst>
        <pc:spChg chg="del mod">
          <ac:chgData name="Christophe Lebrun" userId="303fc86cbab77272" providerId="LiveId" clId="{37EDD34E-BB28-490E-83DD-2D95C99A8243}" dt="2019-10-02T05:26:28.915" v="14008" actId="478"/>
          <ac:spMkLst>
            <pc:docMk/>
            <pc:sldMk cId="2833374160" sldId="281"/>
            <ac:spMk id="2" creationId="{859271E4-0F1C-49A2-A674-5837229DC44E}"/>
          </ac:spMkLst>
        </pc:spChg>
        <pc:spChg chg="add del mod">
          <ac:chgData name="Christophe Lebrun" userId="303fc86cbab77272" providerId="LiveId" clId="{37EDD34E-BB28-490E-83DD-2D95C99A8243}" dt="2019-10-02T05:26:30.835" v="14009" actId="478"/>
          <ac:spMkLst>
            <pc:docMk/>
            <pc:sldMk cId="2833374160" sldId="281"/>
            <ac:spMk id="5" creationId="{3401FFF5-1089-47B0-9A7F-635D1F7DE0CC}"/>
          </ac:spMkLst>
        </pc:spChg>
        <pc:spChg chg="add del">
          <ac:chgData name="Christophe Lebrun" userId="303fc86cbab77272" providerId="LiveId" clId="{37EDD34E-BB28-490E-83DD-2D95C99A8243}" dt="2019-10-02T05:26:44.365" v="14011" actId="478"/>
          <ac:spMkLst>
            <pc:docMk/>
            <pc:sldMk cId="2833374160" sldId="281"/>
            <ac:spMk id="6" creationId="{6F61F4F5-50AB-4A72-9F8C-56822B9A9A09}"/>
          </ac:spMkLst>
        </pc:spChg>
        <pc:spChg chg="add">
          <ac:chgData name="Christophe Lebrun" userId="303fc86cbab77272" providerId="LiveId" clId="{37EDD34E-BB28-490E-83DD-2D95C99A8243}" dt="2019-10-02T05:26:49.945" v="14012"/>
          <ac:spMkLst>
            <pc:docMk/>
            <pc:sldMk cId="2833374160" sldId="281"/>
            <ac:spMk id="8" creationId="{2117F75E-8D30-42AA-B655-4DF775C5AC44}"/>
          </ac:spMkLst>
        </pc:spChg>
        <pc:picChg chg="add del mod">
          <ac:chgData name="Christophe Lebrun" userId="303fc86cbab77272" providerId="LiveId" clId="{37EDD34E-BB28-490E-83DD-2D95C99A8243}" dt="2019-10-02T05:26:28.915" v="14008" actId="478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  <pc:picChg chg="add">
          <ac:chgData name="Christophe Lebrun" userId="303fc86cbab77272" providerId="LiveId" clId="{37EDD34E-BB28-490E-83DD-2D95C99A8243}" dt="2019-10-02T05:26:38.465" v="14010"/>
          <ac:picMkLst>
            <pc:docMk/>
            <pc:sldMk cId="2833374160" sldId="281"/>
            <ac:picMk id="7" creationId="{540574B4-0064-46DB-84E0-4BC17B9055A3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36.911" v="15285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5:38:24.515" v="14564" actId="5793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 del">
          <ac:chgData name="Christophe Lebrun" userId="303fc86cbab77272" providerId="LiveId" clId="{37EDD34E-BB28-490E-83DD-2D95C99A8243}" dt="2019-10-02T05:24:40.995" v="13955" actId="478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  <pc:picChg chg="add">
          <ac:chgData name="Christophe Lebrun" userId="303fc86cbab77272" providerId="LiveId" clId="{37EDD34E-BB28-490E-83DD-2D95C99A8243}" dt="2019-10-02T05:24:38.446" v="13954"/>
          <ac:picMkLst>
            <pc:docMk/>
            <pc:sldMk cId="4229974391" sldId="283"/>
            <ac:picMk id="7" creationId="{E712AC8F-EFD0-4795-8BF8-21DBB07003B3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1:54.735" v="13913" actId="1076"/>
          <ac:picMkLst>
            <pc:docMk/>
            <pc:sldMk cId="3870100409" sldId="284"/>
            <ac:picMk id="6" creationId="{1153AC97-1F0F-4DCC-9CF8-A5C9BD953179}"/>
          </ac:picMkLst>
        </pc:picChg>
        <pc:picChg chg="add del">
          <ac:chgData name="Christophe Lebrun" userId="303fc86cbab77272" providerId="LiveId" clId="{37EDD34E-BB28-490E-83DD-2D95C99A8243}" dt="2019-10-02T05:21:27.155" v="13908" actId="478"/>
          <ac:picMkLst>
            <pc:docMk/>
            <pc:sldMk cId="3870100409" sldId="284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1:30.075" v="13909" actId="478"/>
          <ac:picMkLst>
            <pc:docMk/>
            <pc:sldMk cId="3870100409" sldId="284"/>
            <ac:picMk id="10" creationId="{78A68638-DC11-4C8C-A978-D17561D7982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2:17.515" v="13918" actId="1076"/>
          <ac:picMkLst>
            <pc:docMk/>
            <pc:sldMk cId="3822719170" sldId="285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10-02T05:20:42.713" v="13900" actId="478"/>
          <ac:picMkLst>
            <pc:docMk/>
            <pc:sldMk cId="3822719170" sldId="285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2:04.355" v="13915" actId="478"/>
          <ac:picMkLst>
            <pc:docMk/>
            <pc:sldMk cId="3822719170" sldId="285"/>
            <ac:picMk id="10" creationId="{8ED41874-4EFF-4C91-AEA3-D9C558A24D4A}"/>
          </ac:picMkLst>
        </pc:picChg>
        <pc:picChg chg="add">
          <ac:chgData name="Christophe Lebrun" userId="303fc86cbab77272" providerId="LiveId" clId="{37EDD34E-BB28-490E-83DD-2D95C99A8243}" dt="2019-10-02T05:22:02.435" v="13914"/>
          <ac:picMkLst>
            <pc:docMk/>
            <pc:sldMk cId="3822719170" sldId="285"/>
            <ac:picMk id="11" creationId="{92B34141-9BA1-402A-8801-9D3D106D8CC7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47.357" v="15289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add del">
          <ac:chgData name="Christophe Lebrun" userId="303fc86cbab77272" providerId="LiveId" clId="{37EDD34E-BB28-490E-83DD-2D95C99A8243}" dt="2019-10-02T05:22:33.075" v="13920" actId="478"/>
          <ac:picMkLst>
            <pc:docMk/>
            <pc:sldMk cId="3069760804" sldId="286"/>
            <ac:picMk id="5" creationId="{B79CBC8E-C582-44C3-A4E6-016C7DFFEC43}"/>
          </ac:picMkLst>
        </pc:pic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  <pc:picChg chg="add">
          <ac:chgData name="Christophe Lebrun" userId="303fc86cbab77272" providerId="LiveId" clId="{37EDD34E-BB28-490E-83DD-2D95C99A8243}" dt="2019-10-02T05:22:31.285" v="13919"/>
          <ac:picMkLst>
            <pc:docMk/>
            <pc:sldMk cId="3069760804" sldId="286"/>
            <ac:picMk id="6" creationId="{3B1FEA69-B6FA-456C-98AC-2D9FA5F6A3D7}"/>
          </ac:picMkLst>
        </pc:picChg>
        <pc:picChg chg="del">
          <ac:chgData name="Christophe Lebrun" userId="303fc86cbab77272" providerId="LiveId" clId="{37EDD34E-BB28-490E-83DD-2D95C99A8243}" dt="2019-10-02T05:19:55.780" v="13884" actId="478"/>
          <ac:picMkLst>
            <pc:docMk/>
            <pc:sldMk cId="3069760804" sldId="286"/>
            <ac:picMk id="8" creationId="{FDA63E2D-707D-4073-8B81-6BAAB3C7BAB2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addSp delSp modSp add ord modTransition">
        <pc:chgData name="Christophe Lebrun" userId="303fc86cbab77272" providerId="LiveId" clId="{37EDD34E-BB28-490E-83DD-2D95C99A8243}" dt="2019-10-02T08:15:36.791" v="17271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15:36.791" v="17271" actId="20577"/>
          <ac:spMkLst>
            <pc:docMk/>
            <pc:sldMk cId="1383653807" sldId="288"/>
            <ac:spMk id="3" creationId="{46474F09-B1B9-454A-9F56-5CA66AE284CF}"/>
          </ac:spMkLst>
        </pc:spChg>
        <pc:spChg chg="add del">
          <ac:chgData name="Christophe Lebrun" userId="303fc86cbab77272" providerId="LiveId" clId="{37EDD34E-BB28-490E-83DD-2D95C99A8243}" dt="2019-10-02T08:14:47.358" v="17260"/>
          <ac:spMkLst>
            <pc:docMk/>
            <pc:sldMk cId="1383653807" sldId="288"/>
            <ac:spMk id="4" creationId="{A807B7B6-F2DE-44CE-AB52-DC407D6DF3B4}"/>
          </ac:spMkLst>
        </pc:spChg>
        <pc:picChg chg="del">
          <ac:chgData name="Christophe Lebrun" userId="303fc86cbab77272" providerId="LiveId" clId="{37EDD34E-BB28-490E-83DD-2D95C99A8243}" dt="2019-10-02T05:24:16.545" v="13950" actId="478"/>
          <ac:picMkLst>
            <pc:docMk/>
            <pc:sldMk cId="1383653807" sldId="28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4.825" v="13949"/>
          <ac:picMkLst>
            <pc:docMk/>
            <pc:sldMk cId="1383653807" sldId="288"/>
            <ac:picMk id="7" creationId="{252765C9-8614-4C3D-BE43-0AC13DC014BE}"/>
          </ac:picMkLst>
        </pc:pic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del">
          <ac:chgData name="Christophe Lebrun" userId="303fc86cbab77272" providerId="LiveId" clId="{37EDD34E-BB28-490E-83DD-2D95C99A8243}" dt="2019-10-02T05:24:06.895" v="13946" actId="478"/>
          <ac:picMkLst>
            <pc:docMk/>
            <pc:sldMk cId="1310693855" sldId="290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  <pc:picChg chg="add">
          <ac:chgData name="Christophe Lebrun" userId="303fc86cbab77272" providerId="LiveId" clId="{37EDD34E-BB28-490E-83DD-2D95C99A8243}" dt="2019-10-02T05:24:05.085" v="13945"/>
          <ac:picMkLst>
            <pc:docMk/>
            <pc:sldMk cId="1310693855" sldId="290"/>
            <ac:picMk id="13" creationId="{11BE58C8-D5F5-46F5-BE58-0B2BD8058373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1:15.355" v="13906" actId="478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  <pc:picChg chg="add">
          <ac:chgData name="Christophe Lebrun" userId="303fc86cbab77272" providerId="LiveId" clId="{37EDD34E-BB28-490E-83DD-2D95C99A8243}" dt="2019-10-02T05:20:53.943" v="13903"/>
          <ac:picMkLst>
            <pc:docMk/>
            <pc:sldMk cId="2791978602" sldId="292"/>
            <ac:picMk id="9" creationId="{C2C9B6FD-62D4-4BBE-A64A-8702CFD73D53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del ord modTransition">
        <pc:chgData name="Christophe Lebrun" userId="303fc86cbab77272" providerId="LiveId" clId="{37EDD34E-BB28-490E-83DD-2D95C99A8243}" dt="2019-10-02T09:02:19.576" v="18140" actId="269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2T08:59:15.586" v="18101" actId="20577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2T08:58:55.636" v="18095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2T08:58:52.926" v="18094" actId="1076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2T08:59:01.346" v="18096" actId="1076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del">
          <ac:chgData name="Christophe Lebrun" userId="303fc86cbab77272" providerId="LiveId" clId="{37EDD34E-BB28-490E-83DD-2D95C99A8243}" dt="2019-10-02T05:20:18.473" v="13891" actId="478"/>
          <ac:picMkLst>
            <pc:docMk/>
            <pc:sldMk cId="780959489" sldId="297"/>
            <ac:picMk id="6" creationId="{1BF64F92-D380-4C2C-A95E-00C83DED083A}"/>
          </ac:picMkLst>
        </pc:picChg>
        <pc:picChg chg="add mod topLvl">
          <ac:chgData name="Christophe Lebrun" userId="303fc86cbab77272" providerId="LiveId" clId="{37EDD34E-BB28-490E-83DD-2D95C99A8243}" dt="2019-10-02T08:58:52.926" v="18094" actId="1076"/>
          <ac:picMkLst>
            <pc:docMk/>
            <pc:sldMk cId="780959489" sldId="297"/>
            <ac:picMk id="7" creationId="{8BDF703C-8124-4399-B263-927C378B6004}"/>
          </ac:picMkLst>
        </pc:picChg>
        <pc:picChg chg="add del mod topLvl">
          <ac:chgData name="Christophe Lebrun" userId="303fc86cbab77272" providerId="LiveId" clId="{37EDD34E-BB28-490E-83DD-2D95C99A8243}" dt="2019-10-02T08:58:39.696" v="18092" actId="478"/>
          <ac:picMkLst>
            <pc:docMk/>
            <pc:sldMk cId="780959489" sldId="297"/>
            <ac:picMk id="9" creationId="{81097B9F-7BA2-4F13-96FD-4C590C7A3BBD}"/>
          </ac:picMkLst>
        </pc:picChg>
        <pc:picChg chg="add">
          <ac:chgData name="Christophe Lebrun" userId="303fc86cbab77272" providerId="LiveId" clId="{37EDD34E-BB28-490E-83DD-2D95C99A8243}" dt="2019-10-02T05:20:16.823" v="13890"/>
          <ac:picMkLst>
            <pc:docMk/>
            <pc:sldMk cId="780959489" sldId="297"/>
            <ac:picMk id="13" creationId="{FFB8E606-301D-4141-90D6-7158EEEFF850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8:50:32.999" v="17949" actId="20577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0:32.999" v="17949" actId="20577"/>
          <ac:spMkLst>
            <pc:docMk/>
            <pc:sldMk cId="3244799291" sldId="298"/>
            <ac:spMk id="3" creationId="{46474F09-B1B9-454A-9F56-5CA66AE284CF}"/>
          </ac:spMkLst>
        </pc:spChg>
        <pc:picChg chg="del">
          <ac:chgData name="Christophe Lebrun" userId="303fc86cbab77272" providerId="LiveId" clId="{37EDD34E-BB28-490E-83DD-2D95C99A8243}" dt="2019-10-02T05:20:39.383" v="13898" actId="478"/>
          <ac:picMkLst>
            <pc:docMk/>
            <pc:sldMk cId="3244799291" sldId="29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0:29.243" v="13894"/>
          <ac:picMkLst>
            <pc:docMk/>
            <pc:sldMk cId="3244799291" sldId="298"/>
            <ac:picMk id="7" creationId="{4CB068DC-428F-49EF-8DD8-40B792358668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21.263" v="15288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10-02T05:28:15.215" v="14019" actId="20577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20:35:48.957" v="13876" actId="20577"/>
          <ac:spMkLst>
            <pc:docMk/>
            <pc:sldMk cId="2948571103" sldId="299"/>
            <ac:spMk id="3" creationId="{46474F09-B1B9-454A-9F56-5CA66AE284CF}"/>
          </ac:spMkLst>
        </pc:spChg>
        <pc:spChg chg="add mod">
          <ac:chgData name="Christophe Lebrun" userId="303fc86cbab77272" providerId="LiveId" clId="{37EDD34E-BB28-490E-83DD-2D95C99A8243}" dt="2019-10-02T06:17:03.116" v="15254" actId="1076"/>
          <ac:spMkLst>
            <pc:docMk/>
            <pc:sldMk cId="2948571103" sldId="299"/>
            <ac:spMk id="8" creationId="{2A164B19-D472-47C2-9648-D91F0D7216F7}"/>
          </ac:spMkLst>
        </pc:spChg>
        <pc:spChg chg="add mod">
          <ac:chgData name="Christophe Lebrun" userId="303fc86cbab77272" providerId="LiveId" clId="{37EDD34E-BB28-490E-83DD-2D95C99A8243}" dt="2019-10-02T06:17:15.076" v="15263" actId="20577"/>
          <ac:spMkLst>
            <pc:docMk/>
            <pc:sldMk cId="2948571103" sldId="299"/>
            <ac:spMk id="9" creationId="{DD13B66F-4ADC-48BA-A7CA-F5699961AFC5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mod">
          <ac:chgData name="Christophe Lebrun" userId="303fc86cbab77272" providerId="LiveId" clId="{37EDD34E-BB28-490E-83DD-2D95C99A8243}" dt="2019-10-02T06:11:48.930" v="15045" actId="1076"/>
          <ac:picMkLst>
            <pc:docMk/>
            <pc:sldMk cId="2948571103" sldId="299"/>
            <ac:picMk id="7" creationId="{BA7C073C-F7E5-4C11-8D2C-CE40A899AACC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10-02T05:56:33.018" v="14847" actId="122"/>
          <ac:spMkLst>
            <pc:docMk/>
            <pc:sldMk cId="1542452527" sldId="300"/>
            <ac:spMk id="9" creationId="{899D1A8D-3291-41AE-9778-A898A9D3412A}"/>
          </ac:spMkLst>
        </pc:spChg>
        <pc:spChg chg="add mod">
          <ac:chgData name="Christophe Lebrun" userId="303fc86cbab77272" providerId="LiveId" clId="{37EDD34E-BB28-490E-83DD-2D95C99A8243}" dt="2019-10-02T05:56:52.823" v="14849" actId="1076"/>
          <ac:spMkLst>
            <pc:docMk/>
            <pc:sldMk cId="1542452527" sldId="300"/>
            <ac:spMk id="10" creationId="{525809B8-4EBF-419A-B1C0-62A89FEF7167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 del">
          <ac:chgData name="Christophe Lebrun" userId="303fc86cbab77272" providerId="LiveId" clId="{37EDD34E-BB28-490E-83DD-2D95C99A8243}" dt="2019-10-02T05:23:13.695" v="13929" actId="478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10-02T05:45:03.018" v="14574" actId="1076"/>
          <ac:picMkLst>
            <pc:docMk/>
            <pc:sldMk cId="1542452527" sldId="300"/>
            <ac:picMk id="7" creationId="{435DF862-C97F-469A-A4B0-C7AC7596B4D7}"/>
          </ac:picMkLst>
        </pc:picChg>
        <pc:picChg chg="add">
          <ac:chgData name="Christophe Lebrun" userId="303fc86cbab77272" providerId="LiveId" clId="{37EDD34E-BB28-490E-83DD-2D95C99A8243}" dt="2019-10-02T05:22:53.725" v="13923"/>
          <ac:picMkLst>
            <pc:docMk/>
            <pc:sldMk cId="1542452527" sldId="300"/>
            <ac:picMk id="8" creationId="{7957C800-F0DF-491C-8C4C-AF63DF97885D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10-02T06:10:36.936" v="15040" actId="2057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">
          <ac:chgData name="Christophe Lebrun" userId="303fc86cbab77272" providerId="LiveId" clId="{37EDD34E-BB28-490E-83DD-2D95C99A8243}" dt="2019-10-02T05:23:57.035" v="13942"/>
          <ac:picMkLst>
            <pc:docMk/>
            <pc:sldMk cId="3631723954" sldId="301"/>
            <ac:picMk id="11" creationId="{B2FFB7E7-7030-4568-8501-DC3C650F5E72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10-02T06:10:41.677" v="15041" actId="2057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">
          <ac:chgData name="Christophe Lebrun" userId="303fc86cbab77272" providerId="LiveId" clId="{37EDD34E-BB28-490E-83DD-2D95C99A8243}" dt="2019-10-02T05:23:59.565" v="13943"/>
          <ac:picMkLst>
            <pc:docMk/>
            <pc:sldMk cId="928716471" sldId="302"/>
            <ac:picMk id="11" creationId="{16D8F623-4E03-4687-BF6B-40A27FA2B24A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10-02T05:23:43.035" v="13937"/>
          <ac:picMkLst>
            <pc:docMk/>
            <pc:sldMk cId="1968799522" sldId="303"/>
            <ac:picMk id="10" creationId="{CBF3D79D-4B95-4FAB-9B3B-EB57B3A7FF49}"/>
          </ac:picMkLst>
        </pc:picChg>
        <pc:picChg chg="add del">
          <ac:chgData name="Christophe Lebrun" userId="303fc86cbab77272" providerId="LiveId" clId="{37EDD34E-BB28-490E-83DD-2D95C99A8243}" dt="2019-10-02T05:23:25.885" v="13934" actId="478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10-02T05:43:48.814" v="14572" actId="113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 del">
          <ac:chgData name="Christophe Lebrun" userId="303fc86cbab77272" providerId="LiveId" clId="{37EDD34E-BB28-490E-83DD-2D95C99A8243}" dt="2019-10-02T05:23:23.565" v="13933" actId="478"/>
          <ac:picMkLst>
            <pc:docMk/>
            <pc:sldMk cId="62401229" sldId="304"/>
            <ac:picMk id="6" creationId="{A0676FF5-27E9-4A91-A37D-B0B475FE2209}"/>
          </ac:picMkLst>
        </pc:picChg>
        <pc:picChg chg="add">
          <ac:chgData name="Christophe Lebrun" userId="303fc86cbab77272" providerId="LiveId" clId="{37EDD34E-BB28-490E-83DD-2D95C99A8243}" dt="2019-10-02T05:23:40.255" v="13936"/>
          <ac:picMkLst>
            <pc:docMk/>
            <pc:sldMk cId="62401229" sldId="304"/>
            <ac:picMk id="7" creationId="{245E7022-FC25-47B2-915B-C0D5FF0BA804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">
          <ac:chgData name="Christophe Lebrun" userId="303fc86cbab77272" providerId="LiveId" clId="{37EDD34E-BB28-490E-83DD-2D95C99A8243}" dt="2019-10-02T05:23:46.115" v="13938"/>
          <ac:picMkLst>
            <pc:docMk/>
            <pc:sldMk cId="2433380469" sldId="306"/>
            <ac:picMk id="10" creationId="{5ECFDED2-91C3-48D9-A5A3-E18A600856D3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 del">
          <ac:chgData name="Christophe Lebrun" userId="303fc86cbab77272" providerId="LiveId" clId="{37EDD34E-BB28-490E-83DD-2D95C99A8243}" dt="2019-10-02T05:23:33.245" v="13935" actId="478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">
          <ac:chgData name="Christophe Lebrun" userId="303fc86cbab77272" providerId="LiveId" clId="{37EDD34E-BB28-490E-83DD-2D95C99A8243}" dt="2019-10-02T05:23:48.275" v="13939"/>
          <ac:picMkLst>
            <pc:docMk/>
            <pc:sldMk cId="913562454" sldId="307"/>
            <ac:picMk id="9" creationId="{2DC786C1-5C6D-44F4-A403-0D65C52259C3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 del">
        <pc:chgData name="Christophe Lebrun" userId="303fc86cbab77272" providerId="LiveId" clId="{37EDD34E-BB28-490E-83DD-2D95C99A8243}" dt="2019-10-01T15:03:16.643" v="13842" actId="2696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">
          <ac:chgData name="Christophe Lebrun" userId="303fc86cbab77272" providerId="LiveId" clId="{37EDD34E-BB28-490E-83DD-2D95C99A8243}" dt="2019-10-02T05:42:38.629" v="14567"/>
          <ac:spMkLst>
            <pc:docMk/>
            <pc:sldMk cId="1306530948" sldId="309"/>
            <ac:spMk id="12" creationId="{E58383C4-DAC9-454E-BFD8-88F87C1C1153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 del">
          <ac:chgData name="Christophe Lebrun" userId="303fc86cbab77272" providerId="LiveId" clId="{37EDD34E-BB28-490E-83DD-2D95C99A8243}" dt="2019-10-02T05:23:20.945" v="13932" actId="478"/>
          <ac:picMkLst>
            <pc:docMk/>
            <pc:sldMk cId="1306530948" sldId="309"/>
            <ac:picMk id="10" creationId="{98FFE1C6-FDFC-4B54-8F57-B6977C8F329F}"/>
          </ac:picMkLst>
        </pc:picChg>
        <pc:picChg chg="add">
          <ac:chgData name="Christophe Lebrun" userId="303fc86cbab77272" providerId="LiveId" clId="{37EDD34E-BB28-490E-83DD-2D95C99A8243}" dt="2019-10-02T05:23:03.505" v="13926"/>
          <ac:picMkLst>
            <pc:docMk/>
            <pc:sldMk cId="1306530948" sldId="309"/>
            <ac:picMk id="11" creationId="{F4494BFE-51CE-42E4-8FC7-7D8F70D8561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36.911" v="15285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10-02T05:57:51.097" v="14855" actId="5793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 del">
          <ac:chgData name="Christophe Lebrun" userId="303fc86cbab77272" providerId="LiveId" clId="{37EDD34E-BB28-490E-83DD-2D95C99A8243}" dt="2019-10-02T05:23:11.725" v="13928" actId="478"/>
          <ac:picMkLst>
            <pc:docMk/>
            <pc:sldMk cId="1927407420" sldId="311"/>
            <ac:picMk id="8" creationId="{0B239BB3-E445-401D-A12E-676E9592870D}"/>
          </ac:picMkLst>
        </pc:picChg>
        <pc:picChg chg="add">
          <ac:chgData name="Christophe Lebrun" userId="303fc86cbab77272" providerId="LiveId" clId="{37EDD34E-BB28-490E-83DD-2D95C99A8243}" dt="2019-10-02T05:22:49.495" v="13922"/>
          <ac:picMkLst>
            <pc:docMk/>
            <pc:sldMk cId="1927407420" sldId="311"/>
            <ac:picMk id="11" creationId="{6D50FBC5-39C3-4678-8945-AE685AFB551F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09-30T11:12:41.824" v="9773" actId="20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  <pc:picChg chg="del">
          <ac:chgData name="Christophe Lebrun" userId="303fc86cbab77272" providerId="LiveId" clId="{37EDD34E-BB28-490E-83DD-2D95C99A8243}" dt="2019-10-02T05:24:12.595" v="13948" actId="478"/>
          <ac:picMkLst>
            <pc:docMk/>
            <pc:sldMk cId="73445712" sldId="312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0.795" v="13947"/>
          <ac:picMkLst>
            <pc:docMk/>
            <pc:sldMk cId="73445712" sldId="312"/>
            <ac:picMk id="9" creationId="{FF135CA2-79C0-4705-B6A4-DED1FEDEEFE4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2713038654" sldId="313"/>
        </pc:sldMkLst>
        <pc:spChg chg="del mod">
          <ac:chgData name="Christophe Lebrun" userId="303fc86cbab77272" providerId="LiveId" clId="{37EDD34E-BB28-490E-83DD-2D95C99A8243}" dt="2019-10-01T15:05:23.360" v="13855" actId="478"/>
          <ac:spMkLst>
            <pc:docMk/>
            <pc:sldMk cId="2713038654" sldId="313"/>
            <ac:spMk id="2" creationId="{23A9BE91-847A-4BCF-96EF-5C7F8FFF0EFB}"/>
          </ac:spMkLst>
        </pc:spChg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spChg chg="add mod">
          <ac:chgData name="Christophe Lebrun" userId="303fc86cbab77272" providerId="LiveId" clId="{37EDD34E-BB28-490E-83DD-2D95C99A8243}" dt="2019-10-02T06:10:59.426" v="15042" actId="1076"/>
          <ac:spMkLst>
            <pc:docMk/>
            <pc:sldMk cId="2713038654" sldId="313"/>
            <ac:spMk id="8" creationId="{12A74432-A0CE-4624-9578-6CC47005DC50}"/>
          </ac:spMkLst>
        </pc:spChg>
        <pc:spChg chg="add mod">
          <ac:chgData name="Christophe Lebrun" userId="303fc86cbab77272" providerId="LiveId" clId="{37EDD34E-BB28-490E-83DD-2D95C99A8243}" dt="2019-10-02T06:11:11.687" v="15044" actId="15"/>
          <ac:spMkLst>
            <pc:docMk/>
            <pc:sldMk cId="2713038654" sldId="313"/>
            <ac:spMk id="10" creationId="{2213DB40-4861-4129-914F-4613E40E0FCF}"/>
          </ac:spMkLst>
        </pc:spChg>
        <pc:spChg chg="add del mod">
          <ac:chgData name="Christophe Lebrun" userId="303fc86cbab77272" providerId="LiveId" clId="{37EDD34E-BB28-490E-83DD-2D95C99A8243}" dt="2019-10-01T15:05:25.781" v="13856" actId="478"/>
          <ac:spMkLst>
            <pc:docMk/>
            <pc:sldMk cId="2713038654" sldId="313"/>
            <ac:spMk id="10" creationId="{E2F8927B-BDBF-4F25-9A35-0311EE28900A}"/>
          </ac:spMkLst>
        </pc:spChg>
        <pc:spChg chg="add mod">
          <ac:chgData name="Christophe Lebrun" userId="303fc86cbab77272" providerId="LiveId" clId="{37EDD34E-BB28-490E-83DD-2D95C99A8243}" dt="2019-10-02T06:10:23.267" v="15035" actId="20577"/>
          <ac:spMkLst>
            <pc:docMk/>
            <pc:sldMk cId="2713038654" sldId="313"/>
            <ac:spMk id="11" creationId="{96AB6CE6-8BD0-4D67-B468-E8EF115BF608}"/>
          </ac:spMkLst>
        </pc:sp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5" creationId="{D4D07016-DE49-4488-BB1A-99563D9D376E}"/>
          </ac:picMkLst>
        </pc:pic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6" creationId="{67964FB2-22B8-431B-8C78-0B7C177EC69C}"/>
          </ac:picMkLst>
        </pc:picChg>
        <pc:picChg chg="add del">
          <ac:chgData name="Christophe Lebrun" userId="303fc86cbab77272" providerId="LiveId" clId="{37EDD34E-BB28-490E-83DD-2D95C99A8243}" dt="2019-10-02T05:23:53.395" v="13941" actId="478"/>
          <ac:picMkLst>
            <pc:docMk/>
            <pc:sldMk cId="2713038654" sldId="313"/>
            <ac:picMk id="7" creationId="{C659324C-A7AF-4D27-A1D0-64F33251F96F}"/>
          </ac:picMkLst>
        </pc:picChg>
        <pc:picChg chg="add">
          <ac:chgData name="Christophe Lebrun" userId="303fc86cbab77272" providerId="LiveId" clId="{37EDD34E-BB28-490E-83DD-2D95C99A8243}" dt="2019-10-02T05:23:50.865" v="13940"/>
          <ac:picMkLst>
            <pc:docMk/>
            <pc:sldMk cId="2713038654" sldId="313"/>
            <ac:picMk id="9" creationId="{19768708-250A-4EDF-B89A-F1AD8CDCB16C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10-02T06:07:01.756" v="14857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10-02T06:06:53.617" v="14856" actId="1076"/>
          <ac:spMkLst>
            <pc:docMk/>
            <pc:sldMk cId="1898230086" sldId="315"/>
            <ac:spMk id="11" creationId="{8317AA2E-6317-40C4-8334-DA34520ACDB1}"/>
          </ac:spMkLst>
        </pc:spChg>
        <pc:spChg chg="add mod">
          <ac:chgData name="Christophe Lebrun" userId="303fc86cbab77272" providerId="LiveId" clId="{37EDD34E-BB28-490E-83DD-2D95C99A8243}" dt="2019-10-02T06:08:29.586" v="14932" actId="114"/>
          <ac:spMkLst>
            <pc:docMk/>
            <pc:sldMk cId="1898230086" sldId="315"/>
            <ac:spMk id="12" creationId="{E22252C0-97BA-452B-8054-8552D13F3B24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9" creationId="{4C85FE20-265C-4BF3-91B7-5713CFB71580}"/>
          </ac:picMkLst>
        </pc:picChg>
        <pc:picChg chg="add">
          <ac:chgData name="Christophe Lebrun" userId="303fc86cbab77272" providerId="LiveId" clId="{37EDD34E-BB28-490E-83DD-2D95C99A8243}" dt="2019-10-02T05:24:01.794" v="13944"/>
          <ac:picMkLst>
            <pc:docMk/>
            <pc:sldMk cId="1898230086" sldId="315"/>
            <ac:picMk id="10" creationId="{346C27E8-57CC-4556-95E7-F5AC53D7AE35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10-02T05:23:01.195" v="13925"/>
          <ac:picMkLst>
            <pc:docMk/>
            <pc:sldMk cId="3390728732" sldId="316"/>
            <ac:picMk id="10" creationId="{C4167FDB-EA3E-4185-9336-BF4D2092755D}"/>
          </ac:picMkLst>
        </pc:picChg>
        <pc:picChg chg="add del">
          <ac:chgData name="Christophe Lebrun" userId="303fc86cbab77272" providerId="LiveId" clId="{37EDD34E-BB28-490E-83DD-2D95C99A8243}" dt="2019-10-02T05:23:19.055" v="13931" actId="47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 del">
          <ac:chgData name="Christophe Lebrun" userId="303fc86cbab77272" providerId="LiveId" clId="{37EDD34E-BB28-490E-83DD-2D95C99A8243}" dt="2019-10-02T05:23:16.385" v="13930" actId="478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">
          <ac:chgData name="Christophe Lebrun" userId="303fc86cbab77272" providerId="LiveId" clId="{37EDD34E-BB28-490E-83DD-2D95C99A8243}" dt="2019-10-02T05:22:58.305" v="13924"/>
          <ac:picMkLst>
            <pc:docMk/>
            <pc:sldMk cId="134108250" sldId="317"/>
            <ac:picMk id="9" creationId="{1BB4C7DA-DF51-4A7D-9D39-E3EBB68A0872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 del">
          <ac:chgData name="Christophe Lebrun" userId="303fc86cbab77272" providerId="LiveId" clId="{37EDD34E-BB28-490E-83DD-2D95C99A8243}" dt="2019-10-02T05:23:09.335" v="13927" actId="478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">
          <ac:chgData name="Christophe Lebrun" userId="303fc86cbab77272" providerId="LiveId" clId="{37EDD34E-BB28-490E-83DD-2D95C99A8243}" dt="2019-10-02T05:22:45.765" v="13921"/>
          <ac:picMkLst>
            <pc:docMk/>
            <pc:sldMk cId="657293728" sldId="318"/>
            <ac:picMk id="9" creationId="{6B2A392D-4B83-4A61-98AD-A98F4C4844FB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8:58:26.592" v="18091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8:26.592" v="18091" actId="1076"/>
          <ac:spMkLst>
            <pc:docMk/>
            <pc:sldMk cId="178204131" sldId="321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10-02T08:57:18.146" v="18077"/>
          <ac:spMkLst>
            <pc:docMk/>
            <pc:sldMk cId="178204131" sldId="321"/>
            <ac:spMk id="12" creationId="{3F00837B-080A-4800-909D-A76B55EBF0A8}"/>
          </ac:spMkLst>
        </pc:spChg>
        <pc:spChg chg="add mod">
          <ac:chgData name="Christophe Lebrun" userId="303fc86cbab77272" providerId="LiveId" clId="{37EDD34E-BB28-490E-83DD-2D95C99A8243}" dt="2019-10-02T08:58:15.976" v="18090" actId="1076"/>
          <ac:spMkLst>
            <pc:docMk/>
            <pc:sldMk cId="178204131" sldId="321"/>
            <ac:spMk id="13" creationId="{702C97CD-C6C9-4B2E-9492-838B195A1F74}"/>
          </ac:spMkLst>
        </pc:spChg>
        <pc:picChg chg="del">
          <ac:chgData name="Christophe Lebrun" userId="303fc86cbab77272" providerId="LiveId" clId="{37EDD34E-BB28-490E-83DD-2D95C99A8243}" dt="2019-10-02T05:21:12.315" v="13905" actId="478"/>
          <ac:picMkLst>
            <pc:docMk/>
            <pc:sldMk cId="178204131" sldId="321"/>
            <ac:picMk id="6" creationId="{1BF64F92-D380-4C2C-A95E-00C83DED083A}"/>
          </ac:picMkLst>
        </pc:picChg>
        <pc:picChg chg="add del mod">
          <ac:chgData name="Christophe Lebrun" userId="303fc86cbab77272" providerId="LiveId" clId="{37EDD34E-BB28-490E-83DD-2D95C99A8243}" dt="2019-10-02T06:26:44.795" v="15264" actId="478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2T08:56:15.337" v="18017" actId="1076"/>
          <ac:picMkLst>
            <pc:docMk/>
            <pc:sldMk cId="178204131" sldId="321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49.943" v="13902"/>
          <ac:picMkLst>
            <pc:docMk/>
            <pc:sldMk cId="178204131" sldId="321"/>
            <ac:picMk id="9" creationId="{4CC914AD-D35D-4E99-A30B-BB54888354A9}"/>
          </ac:picMkLst>
        </pc:picChg>
        <pc:picChg chg="add mod">
          <ac:chgData name="Christophe Lebrun" userId="303fc86cbab77272" providerId="LiveId" clId="{37EDD34E-BB28-490E-83DD-2D95C99A8243}" dt="2019-10-02T08:56:51.197" v="18067" actId="1076"/>
          <ac:picMkLst>
            <pc:docMk/>
            <pc:sldMk cId="178204131" sldId="321"/>
            <ac:picMk id="10" creationId="{AAE0FF2A-CE97-43DE-9862-825BB3AE88AB}"/>
          </ac:picMkLst>
        </pc:picChg>
        <pc:picChg chg="add mod">
          <ac:chgData name="Christophe Lebrun" userId="303fc86cbab77272" providerId="LiveId" clId="{37EDD34E-BB28-490E-83DD-2D95C99A8243}" dt="2019-10-02T08:56:00.796" v="18013" actId="1076"/>
          <ac:picMkLst>
            <pc:docMk/>
            <pc:sldMk cId="178204131" sldId="321"/>
            <ac:picMk id="11" creationId="{BAACC9F4-0A0A-46E5-9422-EED9BD01B9B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27:51.993" v="15270" actId="1076"/>
          <ac:spMkLst>
            <pc:docMk/>
            <pc:sldMk cId="3142891673" sldId="32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0:44.573" v="13901" actId="478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27:58.416" v="15271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2T06:28:04.557" v="15272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36.813" v="13897"/>
          <ac:picMkLst>
            <pc:docMk/>
            <pc:sldMk cId="3142891673" sldId="322"/>
            <ac:picMk id="9" creationId="{59187C9F-86F3-4E11-8E55-0F5BFC35E17A}"/>
          </ac:picMkLst>
        </pc:picChg>
      </pc:sldChg>
      <pc:sldChg chg="addSp delSp modSp add del">
        <pc:chgData name="Christophe Lebrun" userId="303fc86cbab77272" providerId="LiveId" clId="{37EDD34E-BB28-490E-83DD-2D95C99A8243}" dt="2019-10-01T19:18:17.316" v="13871" actId="269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 del">
          <ac:chgData name="Christophe Lebrun" userId="303fc86cbab77272" providerId="LiveId" clId="{37EDD34E-BB28-490E-83DD-2D95C99A8243}" dt="2019-10-02T05:20:41.033" v="13899" actId="478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">
          <ac:chgData name="Christophe Lebrun" userId="303fc86cbab77272" providerId="LiveId" clId="{37EDD34E-BB28-490E-83DD-2D95C99A8243}" dt="2019-10-02T05:20:31.703" v="13895"/>
          <ac:picMkLst>
            <pc:docMk/>
            <pc:sldMk cId="3220162305" sldId="324"/>
            <ac:picMk id="9" creationId="{47114A96-0E52-40FD-9ECB-3F5CFFE0A55D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9:01:56.906" v="18139" actId="1076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 mod">
          <ac:chgData name="Christophe Lebrun" userId="303fc86cbab77272" providerId="LiveId" clId="{37EDD34E-BB28-490E-83DD-2D95C99A8243}" dt="2019-10-02T09:01:56.906" v="18139" actId="1076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8" creationId="{95DDFD5E-4467-494B-A2E2-C8F06585AD75}"/>
          </ac:picMkLst>
        </pc:picChg>
        <pc:picChg chg="add">
          <ac:chgData name="Christophe Lebrun" userId="303fc86cbab77272" providerId="LiveId" clId="{37EDD34E-BB28-490E-83DD-2D95C99A8243}" dt="2019-10-02T05:20:10.927" v="13889"/>
          <ac:picMkLst>
            <pc:docMk/>
            <pc:sldMk cId="3327313708" sldId="325"/>
            <ac:picMk id="9" creationId="{C73AAADF-B763-4B00-A5E9-ACD0E4DCB81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0" creationId="{5CC15D0A-49A2-41AE-A32A-FC575B75F877}"/>
          </ac:picMkLst>
        </pc:picChg>
        <pc:picChg chg="add del">
          <ac:chgData name="Christophe Lebrun" userId="303fc86cbab77272" providerId="LiveId" clId="{37EDD34E-BB28-490E-83DD-2D95C99A8243}" dt="2019-10-02T05:20:09.546" v="13888" actId="47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2" creationId="{D83C3648-F343-4E42-965E-26DD9F229A42}"/>
          </ac:picMkLst>
        </pc:pic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 modTransition modAnim">
        <pc:chgData name="Christophe Lebrun" userId="303fc86cbab77272" providerId="LiveId" clId="{37EDD34E-BB28-490E-83DD-2D95C99A8243}" dt="2019-10-02T08:39:03.570" v="17282" actId="14100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39:03.570" v="17282" actId="14100"/>
          <ac:spMkLst>
            <pc:docMk/>
            <pc:sldMk cId="160827760" sldId="326"/>
            <ac:spMk id="17" creationId="{79BBB910-C272-4534-A032-AA79AFD9FD60}"/>
          </ac:spMkLst>
        </pc:spChg>
        <pc:picChg chg="add mod">
          <ac:chgData name="Christophe Lebrun" userId="303fc86cbab77272" providerId="LiveId" clId="{37EDD34E-BB28-490E-83DD-2D95C99A8243}" dt="2019-10-02T07:36:44.614" v="16802" actId="1076"/>
          <ac:picMkLst>
            <pc:docMk/>
            <pc:sldMk cId="160827760" sldId="326"/>
            <ac:picMk id="3" creationId="{1D894547-EDC4-4286-960C-E39F3A698F28}"/>
          </ac:picMkLst>
        </pc:picChg>
        <pc:picChg chg="add del">
          <ac:chgData name="Christophe Lebrun" userId="303fc86cbab77272" providerId="LiveId" clId="{37EDD34E-BB28-490E-83DD-2D95C99A8243}" dt="2019-10-02T05:20:24.383" v="13893" actId="478"/>
          <ac:picMkLst>
            <pc:docMk/>
            <pc:sldMk cId="160827760" sldId="326"/>
            <ac:picMk id="6" creationId="{9DE618DE-0BAF-4206-97E9-9C87A7DCADF0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2T08:38:56.600" v="17280" actId="14100"/>
          <ac:picMkLst>
            <pc:docMk/>
            <pc:sldMk cId="160827760" sldId="326"/>
            <ac:picMk id="9" creationId="{BFE2863C-4C4A-4E1C-B1F2-7DAE51543799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0" creationId="{4BF26054-1F91-426F-A956-529FC78DF81C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2" creationId="{FAA55019-A5D7-423A-B301-11A593B6083D}"/>
          </ac:picMkLst>
        </pc:picChg>
        <pc:picChg chg="add">
          <ac:chgData name="Christophe Lebrun" userId="303fc86cbab77272" providerId="LiveId" clId="{37EDD34E-BB28-490E-83DD-2D95C99A8243}" dt="2019-10-02T05:20:21.892" v="13892"/>
          <ac:picMkLst>
            <pc:docMk/>
            <pc:sldMk cId="160827760" sldId="326"/>
            <ac:picMk id="13" creationId="{D9DF3CD0-5F6A-4E42-B85F-4CC8CDA45722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4" creationId="{609F438B-0233-4F7B-9E77-5E0A8FECEC8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6" creationId="{CA2E7BF2-12E9-46E8-A7CE-A2219A2AE8E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8" creationId="{FFA6D4AF-CCAE-4F81-92BD-E5266CA536A8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0" creationId="{FD0409BC-A27B-4160-B345-B9933BB53593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 mod">
          <ac:chgData name="Christophe Lebrun" userId="303fc86cbab77272" providerId="LiveId" clId="{37EDD34E-BB28-490E-83DD-2D95C99A8243}" dt="2019-10-02T05:28:09.835" v="14018" actId="2057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20:35:58.689" v="13881" actId="20577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 del">
          <ac:chgData name="Christophe Lebrun" userId="303fc86cbab77272" providerId="LiveId" clId="{37EDD34E-BB28-490E-83DD-2D95C99A8243}" dt="2019-10-02T05:20:06.485" v="13887" actId="478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  <pc:picChg chg="add">
          <ac:chgData name="Christophe Lebrun" userId="303fc86cbab77272" providerId="LiveId" clId="{37EDD34E-BB28-490E-83DD-2D95C99A8243}" dt="2019-10-02T05:20:04.650" v="13886"/>
          <ac:picMkLst>
            <pc:docMk/>
            <pc:sldMk cId="1721976659" sldId="327"/>
            <ac:picMk id="12" creationId="{3F52AE38-64CA-4888-9874-5CFF0F11C4A8}"/>
          </ac:picMkLst>
        </pc:picChg>
      </pc:sldChg>
      <pc:sldChg chg="add del modTransition">
        <pc:chgData name="Christophe Lebrun" userId="303fc86cbab77272" providerId="LiveId" clId="{37EDD34E-BB28-490E-83DD-2D95C99A8243}" dt="2019-10-02T07:48:07.420" v="16826" actId="2696"/>
        <pc:sldMkLst>
          <pc:docMk/>
          <pc:sldMk cId="2435544620" sldId="328"/>
        </pc:sldMkLst>
      </pc:sldChg>
      <pc:sldChg chg="add del">
        <pc:chgData name="Christophe Lebrun" userId="303fc86cbab77272" providerId="LiveId" clId="{37EDD34E-BB28-490E-83DD-2D95C99A8243}" dt="2019-10-02T06:42:19.154" v="15811" actId="2696"/>
        <pc:sldMkLst>
          <pc:docMk/>
          <pc:sldMk cId="913710286" sldId="329"/>
        </pc:sldMkLst>
      </pc:sldChg>
      <pc:sldChg chg="addSp delSp modSp add modAnim">
        <pc:chgData name="Christophe Lebrun" userId="303fc86cbab77272" providerId="LiveId" clId="{37EDD34E-BB28-490E-83DD-2D95C99A8243}" dt="2019-10-02T07:40:01.067" v="16824" actId="1076"/>
        <pc:sldMkLst>
          <pc:docMk/>
          <pc:sldMk cId="3422822613" sldId="329"/>
        </pc:sldMkLst>
        <pc:spChg chg="mod">
          <ac:chgData name="Christophe Lebrun" userId="303fc86cbab77272" providerId="LiveId" clId="{37EDD34E-BB28-490E-83DD-2D95C99A8243}" dt="2019-10-02T06:42:31.355" v="15823" actId="20577"/>
          <ac:spMkLst>
            <pc:docMk/>
            <pc:sldMk cId="3422822613" sldId="32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44:34.336" v="15889" actId="403"/>
          <ac:spMkLst>
            <pc:docMk/>
            <pc:sldMk cId="3422822613" sldId="329"/>
            <ac:spMk id="3" creationId="{46474F09-B1B9-454A-9F56-5CA66AE284CF}"/>
          </ac:spMkLst>
        </pc:spChg>
        <pc:spChg chg="del">
          <ac:chgData name="Christophe Lebrun" userId="303fc86cbab77272" providerId="LiveId" clId="{37EDD34E-BB28-490E-83DD-2D95C99A8243}" dt="2019-10-02T06:42:52.979" v="15836" actId="478"/>
          <ac:spMkLst>
            <pc:docMk/>
            <pc:sldMk cId="3422822613" sldId="329"/>
            <ac:spMk id="8" creationId="{2A164B19-D472-47C2-9648-D91F0D7216F7}"/>
          </ac:spMkLst>
        </pc:spChg>
        <pc:spChg chg="mod">
          <ac:chgData name="Christophe Lebrun" userId="303fc86cbab77272" providerId="LiveId" clId="{37EDD34E-BB28-490E-83DD-2D95C99A8243}" dt="2019-10-02T07:39:53.197" v="16823" actId="6549"/>
          <ac:spMkLst>
            <pc:docMk/>
            <pc:sldMk cId="3422822613" sldId="329"/>
            <ac:spMk id="9" creationId="{DD13B66F-4ADC-48BA-A7CA-F5699961AFC5}"/>
          </ac:spMkLst>
        </pc:spChg>
        <pc:spChg chg="add mod">
          <ac:chgData name="Christophe Lebrun" userId="303fc86cbab77272" providerId="LiveId" clId="{37EDD34E-BB28-490E-83DD-2D95C99A8243}" dt="2019-10-02T07:40:01.067" v="16824" actId="1076"/>
          <ac:spMkLst>
            <pc:docMk/>
            <pc:sldMk cId="3422822613" sldId="329"/>
            <ac:spMk id="10" creationId="{E2239692-7E0C-43A7-9810-3D5B98FF3925}"/>
          </ac:spMkLst>
        </pc:spChg>
        <pc:picChg chg="del">
          <ac:chgData name="Christophe Lebrun" userId="303fc86cbab77272" providerId="LiveId" clId="{37EDD34E-BB28-490E-83DD-2D95C99A8243}" dt="2019-10-02T06:42:47.259" v="15835" actId="478"/>
          <ac:picMkLst>
            <pc:docMk/>
            <pc:sldMk cId="3422822613" sldId="329"/>
            <ac:picMk id="7" creationId="{BA7C073C-F7E5-4C11-8D2C-CE40A899AACC}"/>
          </ac:picMkLst>
        </pc:picChg>
      </pc:sldChg>
      <pc:sldChg chg="addSp delSp modSp add">
        <pc:chgData name="Christophe Lebrun" userId="303fc86cbab77272" providerId="LiveId" clId="{37EDD34E-BB28-490E-83DD-2D95C99A8243}" dt="2019-10-02T08:54:21.196" v="18008" actId="14100"/>
        <pc:sldMkLst>
          <pc:docMk/>
          <pc:sldMk cId="3839866669" sldId="330"/>
        </pc:sldMkLst>
        <pc:spChg chg="del">
          <ac:chgData name="Christophe Lebrun" userId="303fc86cbab77272" providerId="LiveId" clId="{37EDD34E-BB28-490E-83DD-2D95C99A8243}" dt="2019-10-02T08:51:35.414" v="17950" actId="478"/>
          <ac:spMkLst>
            <pc:docMk/>
            <pc:sldMk cId="3839866669" sldId="330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52:26.507" v="17965" actId="14100"/>
          <ac:spMkLst>
            <pc:docMk/>
            <pc:sldMk cId="3839866669" sldId="330"/>
            <ac:spMk id="18" creationId="{AE7F3D87-BC99-407C-98C6-ED674C9A567C}"/>
          </ac:spMkLst>
        </pc:spChg>
        <pc:spChg chg="add mod">
          <ac:chgData name="Christophe Lebrun" userId="303fc86cbab77272" providerId="LiveId" clId="{37EDD34E-BB28-490E-83DD-2D95C99A8243}" dt="2019-10-02T08:52:45.647" v="17970" actId="14100"/>
          <ac:spMkLst>
            <pc:docMk/>
            <pc:sldMk cId="3839866669" sldId="330"/>
            <ac:spMk id="19" creationId="{1F98E2C9-C8BF-4792-951A-FEEE26AFA9A0}"/>
          </ac:spMkLst>
        </pc:spChg>
        <pc:spChg chg="add mod">
          <ac:chgData name="Christophe Lebrun" userId="303fc86cbab77272" providerId="LiveId" clId="{37EDD34E-BB28-490E-83DD-2D95C99A8243}" dt="2019-10-02T08:53:26.303" v="17976" actId="14100"/>
          <ac:spMkLst>
            <pc:docMk/>
            <pc:sldMk cId="3839866669" sldId="330"/>
            <ac:spMk id="20" creationId="{B799F4E6-5345-4C51-81F9-2AACFACBFD5F}"/>
          </ac:spMkLst>
        </pc:spChg>
        <pc:spChg chg="add mod">
          <ac:chgData name="Christophe Lebrun" userId="303fc86cbab77272" providerId="LiveId" clId="{37EDD34E-BB28-490E-83DD-2D95C99A8243}" dt="2019-10-02T08:53:53.796" v="18000" actId="404"/>
          <ac:spMkLst>
            <pc:docMk/>
            <pc:sldMk cId="3839866669" sldId="330"/>
            <ac:spMk id="21" creationId="{C17900B4-47AD-4244-8E2A-66DE940B5422}"/>
          </ac:spMkLst>
        </pc:spChg>
        <pc:spChg chg="add mod">
          <ac:chgData name="Christophe Lebrun" userId="303fc86cbab77272" providerId="LiveId" clId="{37EDD34E-BB28-490E-83DD-2D95C99A8243}" dt="2019-10-02T08:54:21.196" v="18008" actId="14100"/>
          <ac:spMkLst>
            <pc:docMk/>
            <pc:sldMk cId="3839866669" sldId="330"/>
            <ac:spMk id="22" creationId="{299953FA-B03D-4438-BD88-F712245DF07F}"/>
          </ac:spMkLst>
        </pc:spChg>
        <pc:spChg chg="add mod">
          <ac:chgData name="Christophe Lebrun" userId="303fc86cbab77272" providerId="LiveId" clId="{37EDD34E-BB28-490E-83DD-2D95C99A8243}" dt="2019-10-02T08:54:17.766" v="18007" actId="14100"/>
          <ac:spMkLst>
            <pc:docMk/>
            <pc:sldMk cId="3839866669" sldId="330"/>
            <ac:spMk id="23" creationId="{FFF80FE3-FAA7-4BDB-9C3F-4E318EF8AEDD}"/>
          </ac:spMkLst>
        </pc:spChg>
        <pc:picChg chg="del">
          <ac:chgData name="Christophe Lebrun" userId="303fc86cbab77272" providerId="LiveId" clId="{37EDD34E-BB28-490E-83DD-2D95C99A8243}" dt="2019-10-02T07:20:44.319" v="16334" actId="478"/>
          <ac:picMkLst>
            <pc:docMk/>
            <pc:sldMk cId="3839866669" sldId="330"/>
            <ac:picMk id="3" creationId="{1D894547-EDC4-4286-960C-E39F3A698F28}"/>
          </ac:picMkLst>
        </pc:picChg>
        <pc:picChg chg="add mod">
          <ac:chgData name="Christophe Lebrun" userId="303fc86cbab77272" providerId="LiveId" clId="{37EDD34E-BB28-490E-83DD-2D95C99A8243}" dt="2019-10-02T08:52:15.370" v="17962" actId="1076"/>
          <ac:picMkLst>
            <pc:docMk/>
            <pc:sldMk cId="3839866669" sldId="330"/>
            <ac:picMk id="6" creationId="{381EB661-930E-4A26-B66E-F3E6D9D4E9AA}"/>
          </ac:picMkLst>
        </pc:picChg>
        <pc:picChg chg="add mod">
          <ac:chgData name="Christophe Lebrun" userId="303fc86cbab77272" providerId="LiveId" clId="{37EDD34E-BB28-490E-83DD-2D95C99A8243}" dt="2019-10-02T08:52:38.808" v="17968" actId="1076"/>
          <ac:picMkLst>
            <pc:docMk/>
            <pc:sldMk cId="3839866669" sldId="330"/>
            <ac:picMk id="8" creationId="{1C1542EB-AF23-466B-9C38-3148B0835AB5}"/>
          </ac:picMkLst>
        </pc:picChg>
        <pc:picChg chg="add mod">
          <ac:chgData name="Christophe Lebrun" userId="303fc86cbab77272" providerId="LiveId" clId="{37EDD34E-BB28-490E-83DD-2D95C99A8243}" dt="2019-10-02T08:53:17.487" v="17974" actId="14100"/>
          <ac:picMkLst>
            <pc:docMk/>
            <pc:sldMk cId="3839866669" sldId="330"/>
            <ac:picMk id="10" creationId="{F7796AD5-D47B-464D-A5D7-1810B864DB2C}"/>
          </ac:picMkLst>
        </pc:picChg>
        <pc:picChg chg="add mod">
          <ac:chgData name="Christophe Lebrun" userId="303fc86cbab77272" providerId="LiveId" clId="{37EDD34E-BB28-490E-83DD-2D95C99A8243}" dt="2019-10-02T08:53:33.700" v="17978" actId="14100"/>
          <ac:picMkLst>
            <pc:docMk/>
            <pc:sldMk cId="3839866669" sldId="330"/>
            <ac:picMk id="12" creationId="{43844FAE-24E8-48C0-AEF1-FABDB78F5E2B}"/>
          </ac:picMkLst>
        </pc:picChg>
        <pc:picChg chg="add mod">
          <ac:chgData name="Christophe Lebrun" userId="303fc86cbab77272" providerId="LiveId" clId="{37EDD34E-BB28-490E-83DD-2D95C99A8243}" dt="2019-10-02T08:54:04.976" v="18002" actId="14100"/>
          <ac:picMkLst>
            <pc:docMk/>
            <pc:sldMk cId="3839866669" sldId="330"/>
            <ac:picMk id="15" creationId="{F950335D-5E75-43C5-BD96-C705FC7EB7D0}"/>
          </ac:picMkLst>
        </pc:picChg>
        <pc:picChg chg="add mod">
          <ac:chgData name="Christophe Lebrun" userId="303fc86cbab77272" providerId="LiveId" clId="{37EDD34E-BB28-490E-83DD-2D95C99A8243}" dt="2019-10-02T08:54:13.086" v="18005" actId="14100"/>
          <ac:picMkLst>
            <pc:docMk/>
            <pc:sldMk cId="3839866669" sldId="330"/>
            <ac:picMk id="17" creationId="{A0EA5DBC-46A2-4CE4-8BA4-D423CB896A53}"/>
          </ac:picMkLst>
        </pc:picChg>
      </pc:sldChg>
      <pc:sldChg chg="addSp delSp modSp add">
        <pc:chgData name="Christophe Lebrun" userId="303fc86cbab77272" providerId="LiveId" clId="{37EDD34E-BB28-490E-83DD-2D95C99A8243}" dt="2019-10-02T08:15:27.143" v="17270" actId="14100"/>
        <pc:sldMkLst>
          <pc:docMk/>
          <pc:sldMk cId="3294271197" sldId="331"/>
        </pc:sldMkLst>
        <pc:spChg chg="del">
          <ac:chgData name="Christophe Lebrun" userId="303fc86cbab77272" providerId="LiveId" clId="{37EDD34E-BB28-490E-83DD-2D95C99A8243}" dt="2019-10-02T07:48:27.743" v="16828" actId="478"/>
          <ac:spMkLst>
            <pc:docMk/>
            <pc:sldMk cId="3294271197" sldId="331"/>
            <ac:spMk id="2" creationId="{BD02B9F0-10E9-424B-8B0D-B58F632E6A66}"/>
          </ac:spMkLst>
        </pc:spChg>
        <pc:spChg chg="del">
          <ac:chgData name="Christophe Lebrun" userId="303fc86cbab77272" providerId="LiveId" clId="{37EDD34E-BB28-490E-83DD-2D95C99A8243}" dt="2019-10-02T07:49:45.699" v="16839" actId="1032"/>
          <ac:spMkLst>
            <pc:docMk/>
            <pc:sldMk cId="3294271197" sldId="331"/>
            <ac:spMk id="3" creationId="{B56DFC51-F95A-4AD6-A56F-40039028915F}"/>
          </ac:spMkLst>
        </pc:spChg>
        <pc:spChg chg="add mod">
          <ac:chgData name="Christophe Lebrun" userId="303fc86cbab77272" providerId="LiveId" clId="{37EDD34E-BB28-490E-83DD-2D95C99A8243}" dt="2019-10-02T07:48:39.427" v="16838" actId="20577"/>
          <ac:spMkLst>
            <pc:docMk/>
            <pc:sldMk cId="3294271197" sldId="331"/>
            <ac:spMk id="5" creationId="{E68FC4CD-9FB4-4C7F-8795-73E3855E1F96}"/>
          </ac:spMkLst>
        </pc:spChg>
        <pc:spChg chg="add del mod">
          <ac:chgData name="Christophe Lebrun" userId="303fc86cbab77272" providerId="LiveId" clId="{37EDD34E-BB28-490E-83DD-2D95C99A8243}" dt="2019-10-02T07:51:22.427" v="16841" actId="1032"/>
          <ac:spMkLst>
            <pc:docMk/>
            <pc:sldMk cId="3294271197" sldId="331"/>
            <ac:spMk id="8" creationId="{A20FDD16-7F42-4329-9046-291F4DCEE91D}"/>
          </ac:spMkLst>
        </pc:spChg>
        <pc:spChg chg="add del mod">
          <ac:chgData name="Christophe Lebrun" userId="303fc86cbab77272" providerId="LiveId" clId="{37EDD34E-BB28-490E-83DD-2D95C99A8243}" dt="2019-10-02T07:54:08.799" v="16845" actId="1032"/>
          <ac:spMkLst>
            <pc:docMk/>
            <pc:sldMk cId="3294271197" sldId="331"/>
            <ac:spMk id="10" creationId="{4684ABD5-F4AE-4A5A-B451-0DB14D8F11BF}"/>
          </ac:spMkLst>
        </pc:spChg>
        <pc:spChg chg="add mod">
          <ac:chgData name="Christophe Lebrun" userId="303fc86cbab77272" providerId="LiveId" clId="{37EDD34E-BB28-490E-83DD-2D95C99A8243}" dt="2019-10-02T08:15:21.683" v="17269" actId="1076"/>
          <ac:spMkLst>
            <pc:docMk/>
            <pc:sldMk cId="3294271197" sldId="331"/>
            <ac:spMk id="12" creationId="{6BE4DC2D-0E11-4951-BFF1-76F78F955193}"/>
          </ac:spMkLst>
        </pc:spChg>
        <pc:graphicFrameChg chg="add del mod">
          <ac:chgData name="Christophe Lebrun" userId="303fc86cbab77272" providerId="LiveId" clId="{37EDD34E-BB28-490E-83DD-2D95C99A8243}" dt="2019-10-02T07:50:00.050" v="16840" actId="478"/>
          <ac:graphicFrameMkLst>
            <pc:docMk/>
            <pc:sldMk cId="3294271197" sldId="331"/>
            <ac:graphicFrameMk id="7" creationId="{BA20E416-DAE6-4D86-92AF-07AA1E32E70B}"/>
          </ac:graphicFrameMkLst>
        </pc:graphicFrameChg>
        <pc:graphicFrameChg chg="add del mod">
          <ac:chgData name="Christophe Lebrun" userId="303fc86cbab77272" providerId="LiveId" clId="{37EDD34E-BB28-490E-83DD-2D95C99A8243}" dt="2019-10-02T07:52:09.505" v="16844" actId="478"/>
          <ac:graphicFrameMkLst>
            <pc:docMk/>
            <pc:sldMk cId="3294271197" sldId="331"/>
            <ac:graphicFrameMk id="9" creationId="{4A0C877E-8694-4E7B-A772-2A99679C8E34}"/>
          </ac:graphicFrameMkLst>
        </pc:graphicFrameChg>
        <pc:graphicFrameChg chg="add mod">
          <ac:chgData name="Christophe Lebrun" userId="303fc86cbab77272" providerId="LiveId" clId="{37EDD34E-BB28-490E-83DD-2D95C99A8243}" dt="2019-10-02T08:15:27.143" v="17270" actId="14100"/>
          <ac:graphicFrameMkLst>
            <pc:docMk/>
            <pc:sldMk cId="3294271197" sldId="331"/>
            <ac:graphicFrameMk id="11" creationId="{C3080B36-03B6-44F4-9826-ECCAC1CD923E}"/>
          </ac:graphicFrameMkLst>
        </pc:graphicFrameChg>
        <pc:picChg chg="add">
          <ac:chgData name="Christophe Lebrun" userId="303fc86cbab77272" providerId="LiveId" clId="{37EDD34E-BB28-490E-83DD-2D95C99A8243}" dt="2019-10-02T07:48:34.430" v="16829"/>
          <ac:picMkLst>
            <pc:docMk/>
            <pc:sldMk cId="3294271197" sldId="331"/>
            <ac:picMk id="6" creationId="{7336DCC2-4A59-4F69-B72C-0B810AF94EB8}"/>
          </ac:picMkLst>
        </pc:pic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Customers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customer_id</a:t>
          </a:r>
          <a:endParaRPr lang="fr-FR" sz="1800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customer_unique_id</a:t>
          </a:r>
          <a:endParaRPr lang="fr-FR" sz="1800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 err="1"/>
            <a:t>Geolocation</a:t>
          </a:r>
          <a:endParaRPr lang="fr-FR" sz="1200" dirty="0"/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600" dirty="0" err="1"/>
            <a:t>geolocation_zip_code_prefix</a:t>
          </a:r>
          <a:endParaRPr lang="fr-FR" sz="16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30487600-2116-43D1-BAB2-129FE6B4FDE5}">
      <dgm:prSet phldrT="[Texte]" custT="1"/>
      <dgm:spPr/>
      <dgm:t>
        <a:bodyPr/>
        <a:lstStyle/>
        <a:p>
          <a:r>
            <a:rPr lang="fr-FR" sz="1600" dirty="0" err="1"/>
            <a:t>geolocation_lat</a:t>
          </a:r>
          <a:endParaRPr lang="fr-FR" sz="1600" dirty="0"/>
        </a:p>
      </dgm:t>
    </dgm:pt>
    <dgm:pt modelId="{829B1AC9-49B7-4DAC-936D-C91700D22280}" type="parTrans" cxnId="{562CA046-9792-458C-BFE9-8EC97107FF66}">
      <dgm:prSet/>
      <dgm:spPr/>
      <dgm:t>
        <a:bodyPr/>
        <a:lstStyle/>
        <a:p>
          <a:endParaRPr lang="fr-FR"/>
        </a:p>
      </dgm:t>
    </dgm:pt>
    <dgm:pt modelId="{F45ABF36-C841-4371-B362-029D3A020AB2}" type="sibTrans" cxnId="{562CA046-9792-458C-BFE9-8EC97107FF66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Orders</a:t>
          </a:r>
          <a:endParaRPr lang="fr-FR" sz="12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BFF20FFA-00A7-4F82-B8ED-6B0A635CD26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order_status</a:t>
          </a:r>
          <a:endParaRPr lang="fr-FR" dirty="0"/>
        </a:p>
      </dgm:t>
    </dgm:pt>
    <dgm:pt modelId="{2B9F2BF0-66DE-4A7B-9C94-7D593098E747}" type="parTrans" cxnId="{65926588-E184-4FD5-BCB3-1456E92764F7}">
      <dgm:prSet/>
      <dgm:spPr/>
      <dgm:t>
        <a:bodyPr/>
        <a:lstStyle/>
        <a:p>
          <a:endParaRPr lang="fr-FR"/>
        </a:p>
      </dgm:t>
    </dgm:pt>
    <dgm:pt modelId="{1C9AA83B-E620-45EC-A3E2-E7B84D6ECB1B}" type="sibTrans" cxnId="{65926588-E184-4FD5-BCB3-1456E92764F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customer_zip_code_prefix</a:t>
          </a:r>
          <a:endParaRPr lang="fr-FR" sz="1800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customer_city</a:t>
          </a:r>
          <a:endParaRPr lang="fr-FR" sz="1800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F56D7E41-8E21-4350-B0AC-1558ADBD008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customer_state</a:t>
          </a:r>
          <a:endParaRPr lang="fr-FR" sz="1800" dirty="0"/>
        </a:p>
      </dgm:t>
    </dgm:pt>
    <dgm:pt modelId="{98B78E4D-47AF-4964-AA32-5D9984287A36}" type="parTrans" cxnId="{D027C2FD-A903-43A2-AF1E-1A6BD7D39FCE}">
      <dgm:prSet/>
      <dgm:spPr/>
      <dgm:t>
        <a:bodyPr/>
        <a:lstStyle/>
        <a:p>
          <a:endParaRPr lang="fr-FR"/>
        </a:p>
      </dgm:t>
    </dgm:pt>
    <dgm:pt modelId="{77021C87-D037-4CFC-9E72-E624D87FB8C7}" type="sibTrans" cxnId="{D027C2FD-A903-43A2-AF1E-1A6BD7D39FCE}">
      <dgm:prSet/>
      <dgm:spPr/>
      <dgm:t>
        <a:bodyPr/>
        <a:lstStyle/>
        <a:p>
          <a:endParaRPr lang="fr-FR"/>
        </a:p>
      </dgm:t>
    </dgm:pt>
    <dgm:pt modelId="{5FAC3849-9C20-4D69-8E08-10322D8D08B7}">
      <dgm:prSet phldrT="[Texte]" custT="1"/>
      <dgm:spPr/>
      <dgm:t>
        <a:bodyPr/>
        <a:lstStyle/>
        <a:p>
          <a:r>
            <a:rPr lang="fr-FR" sz="1600" dirty="0" err="1"/>
            <a:t>geolocation_lng</a:t>
          </a:r>
          <a:endParaRPr lang="fr-FR" sz="1600" dirty="0"/>
        </a:p>
      </dgm:t>
    </dgm:pt>
    <dgm:pt modelId="{306481F8-80EA-4842-9AEE-1FFA725FFDC7}" type="parTrans" cxnId="{A4C27F99-613C-45AB-A165-87B6DC4C0CB7}">
      <dgm:prSet/>
      <dgm:spPr/>
      <dgm:t>
        <a:bodyPr/>
        <a:lstStyle/>
        <a:p>
          <a:endParaRPr lang="fr-FR"/>
        </a:p>
      </dgm:t>
    </dgm:pt>
    <dgm:pt modelId="{FA5A4190-A6A1-4A25-B584-2676F7D72748}" type="sibTrans" cxnId="{A4C27F99-613C-45AB-A165-87B6DC4C0CB7}">
      <dgm:prSet/>
      <dgm:spPr/>
      <dgm:t>
        <a:bodyPr/>
        <a:lstStyle/>
        <a:p>
          <a:endParaRPr lang="fr-FR"/>
        </a:p>
      </dgm:t>
    </dgm:pt>
    <dgm:pt modelId="{98EFC386-6491-4CAD-9635-06F1A72D92FF}">
      <dgm:prSet phldrT="[Texte]" custT="1"/>
      <dgm:spPr/>
      <dgm:t>
        <a:bodyPr/>
        <a:lstStyle/>
        <a:p>
          <a:r>
            <a:rPr lang="fr-FR" sz="1600" dirty="0" err="1"/>
            <a:t>geolocation_city</a:t>
          </a:r>
          <a:endParaRPr lang="fr-FR" sz="1600" dirty="0"/>
        </a:p>
      </dgm:t>
    </dgm:pt>
    <dgm:pt modelId="{54120E27-956A-4550-B3DA-804DEA1A1840}" type="parTrans" cxnId="{52EC4B7E-EE0E-459C-B8AF-592E69B24C0F}">
      <dgm:prSet/>
      <dgm:spPr/>
      <dgm:t>
        <a:bodyPr/>
        <a:lstStyle/>
        <a:p>
          <a:endParaRPr lang="fr-FR"/>
        </a:p>
      </dgm:t>
    </dgm:pt>
    <dgm:pt modelId="{5FE39366-95CE-4CB9-84C6-51462680FE56}" type="sibTrans" cxnId="{52EC4B7E-EE0E-459C-B8AF-592E69B24C0F}">
      <dgm:prSet/>
      <dgm:spPr/>
      <dgm:t>
        <a:bodyPr/>
        <a:lstStyle/>
        <a:p>
          <a:endParaRPr lang="fr-FR"/>
        </a:p>
      </dgm:t>
    </dgm:pt>
    <dgm:pt modelId="{E2BC5B03-B4AF-4702-9AA1-3820E12594AD}">
      <dgm:prSet phldrT="[Texte]" custT="1"/>
      <dgm:spPr/>
      <dgm:t>
        <a:bodyPr/>
        <a:lstStyle/>
        <a:p>
          <a:r>
            <a:rPr lang="fr-FR" sz="1600" dirty="0" err="1"/>
            <a:t>geolocation_state</a:t>
          </a:r>
          <a:endParaRPr lang="fr-FR" sz="1600" dirty="0"/>
        </a:p>
      </dgm:t>
    </dgm:pt>
    <dgm:pt modelId="{DF3F5C64-746C-4CED-A9F0-83245AA0F775}" type="parTrans" cxnId="{442AF8C8-EEC8-498B-8A42-5C30EC4DB538}">
      <dgm:prSet/>
      <dgm:spPr/>
      <dgm:t>
        <a:bodyPr/>
        <a:lstStyle/>
        <a:p>
          <a:endParaRPr lang="fr-FR"/>
        </a:p>
      </dgm:t>
    </dgm:pt>
    <dgm:pt modelId="{00D8346C-7B93-4EB7-BE58-D064D73053AF}" type="sibTrans" cxnId="{442AF8C8-EEC8-498B-8A42-5C30EC4DB538}">
      <dgm:prSet/>
      <dgm:spPr/>
      <dgm:t>
        <a:bodyPr/>
        <a:lstStyle/>
        <a:p>
          <a:endParaRPr lang="fr-FR"/>
        </a:p>
      </dgm:t>
    </dgm:pt>
    <dgm:pt modelId="{FE6CC6AB-3179-422D-A405-171FA0C194DB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customer_id</a:t>
          </a:r>
          <a:endParaRPr lang="fr-FR" dirty="0"/>
        </a:p>
      </dgm:t>
    </dgm:pt>
    <dgm:pt modelId="{C7953547-6FE7-4BD4-B245-B2AC5C20A147}" type="parTrans" cxnId="{A44D5765-3683-47C4-9351-AE90D2C175E5}">
      <dgm:prSet/>
      <dgm:spPr/>
      <dgm:t>
        <a:bodyPr/>
        <a:lstStyle/>
        <a:p>
          <a:endParaRPr lang="fr-FR"/>
        </a:p>
      </dgm:t>
    </dgm:pt>
    <dgm:pt modelId="{8081CCA0-4BBE-4DA0-A37B-E832CF224EB6}" type="sibTrans" cxnId="{A44D5765-3683-47C4-9351-AE90D2C175E5}">
      <dgm:prSet/>
      <dgm:spPr/>
      <dgm:t>
        <a:bodyPr/>
        <a:lstStyle/>
        <a:p>
          <a:endParaRPr lang="fr-FR"/>
        </a:p>
      </dgm:t>
    </dgm:pt>
    <dgm:pt modelId="{ED08BEDD-E527-4FFC-A2E9-A1425F3AD35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order_purchase_timestamp</a:t>
          </a:r>
          <a:endParaRPr lang="fr-FR" dirty="0"/>
        </a:p>
      </dgm:t>
    </dgm:pt>
    <dgm:pt modelId="{BE3C4ED5-6B6F-4D68-BFC9-8D7B8F2D3D17}" type="parTrans" cxnId="{035F83E7-009B-4CD2-A052-41F185C389EF}">
      <dgm:prSet/>
      <dgm:spPr/>
      <dgm:t>
        <a:bodyPr/>
        <a:lstStyle/>
        <a:p>
          <a:endParaRPr lang="fr-FR"/>
        </a:p>
      </dgm:t>
    </dgm:pt>
    <dgm:pt modelId="{197BFA50-C98F-4C68-90D2-CC8E13734D75}" type="sibTrans" cxnId="{035F83E7-009B-4CD2-A052-41F185C389EF}">
      <dgm:prSet/>
      <dgm:spPr/>
      <dgm:t>
        <a:bodyPr/>
        <a:lstStyle/>
        <a:p>
          <a:endParaRPr lang="fr-FR"/>
        </a:p>
      </dgm:t>
    </dgm:pt>
    <dgm:pt modelId="{F2503265-513F-4902-921A-943CDC84D523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order_approved_at</a:t>
          </a:r>
          <a:endParaRPr lang="fr-FR" dirty="0"/>
        </a:p>
      </dgm:t>
    </dgm:pt>
    <dgm:pt modelId="{58EAB28E-182C-464E-9154-B7A7CFF8FA13}" type="parTrans" cxnId="{C229FB2F-C1FD-4218-9275-4D3B8A99EB93}">
      <dgm:prSet/>
      <dgm:spPr/>
      <dgm:t>
        <a:bodyPr/>
        <a:lstStyle/>
        <a:p>
          <a:endParaRPr lang="fr-FR"/>
        </a:p>
      </dgm:t>
    </dgm:pt>
    <dgm:pt modelId="{5BF5BEC7-BA77-402B-9B15-82294B7C9880}" type="sibTrans" cxnId="{C229FB2F-C1FD-4218-9275-4D3B8A99EB93}">
      <dgm:prSet/>
      <dgm:spPr/>
      <dgm:t>
        <a:bodyPr/>
        <a:lstStyle/>
        <a:p>
          <a:endParaRPr lang="fr-FR"/>
        </a:p>
      </dgm:t>
    </dgm:pt>
    <dgm:pt modelId="{79CFEE1D-7755-482A-9ACC-82DFDED095B7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order_delivered_carrier_date</a:t>
          </a:r>
          <a:endParaRPr lang="fr-FR" dirty="0"/>
        </a:p>
      </dgm:t>
    </dgm:pt>
    <dgm:pt modelId="{A87A3673-0B22-48E0-8169-700F85AE6A2B}" type="parTrans" cxnId="{27B2CF62-2DA3-4F38-9245-B7E32F5509D6}">
      <dgm:prSet/>
      <dgm:spPr/>
      <dgm:t>
        <a:bodyPr/>
        <a:lstStyle/>
        <a:p>
          <a:endParaRPr lang="fr-FR"/>
        </a:p>
      </dgm:t>
    </dgm:pt>
    <dgm:pt modelId="{19EBE9E1-699E-4CA0-8E65-8B0FEC67C97E}" type="sibTrans" cxnId="{27B2CF62-2DA3-4F38-9245-B7E32F5509D6}">
      <dgm:prSet/>
      <dgm:spPr/>
      <dgm:t>
        <a:bodyPr/>
        <a:lstStyle/>
        <a:p>
          <a:endParaRPr lang="fr-FR"/>
        </a:p>
      </dgm:t>
    </dgm:pt>
    <dgm:pt modelId="{6ACE760E-5D8D-40C6-B22B-89ECFAA9B6E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order_delivered_customer_date</a:t>
          </a:r>
          <a:endParaRPr lang="fr-FR" dirty="0"/>
        </a:p>
      </dgm:t>
    </dgm:pt>
    <dgm:pt modelId="{04CBF128-BFF2-4214-9361-D2F29CA66240}" type="parTrans" cxnId="{AF08208C-792A-4351-825D-E6DA66CC7982}">
      <dgm:prSet/>
      <dgm:spPr/>
      <dgm:t>
        <a:bodyPr/>
        <a:lstStyle/>
        <a:p>
          <a:endParaRPr lang="fr-FR"/>
        </a:p>
      </dgm:t>
    </dgm:pt>
    <dgm:pt modelId="{7A2E192D-F303-41F2-93BB-C4CFB48354F9}" type="sibTrans" cxnId="{AF08208C-792A-4351-825D-E6DA66CC7982}">
      <dgm:prSet/>
      <dgm:spPr/>
      <dgm:t>
        <a:bodyPr/>
        <a:lstStyle/>
        <a:p>
          <a:endParaRPr lang="fr-FR"/>
        </a:p>
      </dgm:t>
    </dgm:pt>
    <dgm:pt modelId="{7CADBC54-2BA4-494A-8543-D3F8C15BDCA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order_estimated_delivery_date</a:t>
          </a:r>
          <a:endParaRPr lang="fr-FR" dirty="0"/>
        </a:p>
      </dgm:t>
    </dgm:pt>
    <dgm:pt modelId="{54EE49F5-3EFE-4754-9E0D-0459B43E219A}" type="parTrans" cxnId="{BF3E7507-F9D4-4326-BAA1-77EA427A61F4}">
      <dgm:prSet/>
      <dgm:spPr/>
      <dgm:t>
        <a:bodyPr/>
        <a:lstStyle/>
        <a:p>
          <a:endParaRPr lang="fr-FR"/>
        </a:p>
      </dgm:t>
    </dgm:pt>
    <dgm:pt modelId="{40E9D133-2838-4F9F-A481-5B685B0BBDC6}" type="sibTrans" cxnId="{BF3E7507-F9D4-4326-BAA1-77EA427A61F4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7AE802-AECC-453E-808A-397264042E02}" type="presOf" srcId="{F56D7E41-8E21-4350-B0AC-1558ADBD0080}" destId="{16636EDD-AE93-4FAC-B5DE-7BB95A4F7322}" srcOrd="0" destOrd="4" presId="urn:microsoft.com/office/officeart/2005/8/layout/hList1"/>
    <dgm:cxn modelId="{25CF7603-177D-45B7-B234-7E7CF148B99E}" type="presOf" srcId="{FE6CC6AB-3179-422D-A405-171FA0C194DB}" destId="{0F1AE0F5-364D-408C-8B0D-9BFDA99F7601}" srcOrd="0" destOrd="1" presId="urn:microsoft.com/office/officeart/2005/8/layout/hList1"/>
    <dgm:cxn modelId="{BF3E7507-F9D4-4326-BAA1-77EA427A61F4}" srcId="{1E16ED35-C9BB-4E9E-87FD-51E19074E03D}" destId="{7CADBC54-2BA4-494A-8543-D3F8C15BDCA6}" srcOrd="7" destOrd="0" parTransId="{54EE49F5-3EFE-4754-9E0D-0459B43E219A}" sibTransId="{40E9D133-2838-4F9F-A481-5B685B0BBDC6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00D9E922-1C47-4459-A27D-BB4EA8B73075}" type="presOf" srcId="{30487600-2116-43D1-BAB2-129FE6B4FDE5}" destId="{79F0442E-F36E-4DC3-A84F-C1AEC6CE48B9}" srcOrd="0" destOrd="1" presId="urn:microsoft.com/office/officeart/2005/8/layout/hList1"/>
    <dgm:cxn modelId="{6F0B9423-0A69-4ACD-AFD2-65B7375E44B6}" type="presOf" srcId="{E2BC5B03-B4AF-4702-9AA1-3820E12594AD}" destId="{79F0442E-F36E-4DC3-A84F-C1AEC6CE48B9}" srcOrd="0" destOrd="4" presId="urn:microsoft.com/office/officeart/2005/8/layout/hList1"/>
    <dgm:cxn modelId="{17772628-6A4D-4137-9465-B611747EBC26}" type="presOf" srcId="{7CADBC54-2BA4-494A-8543-D3F8C15BDCA6}" destId="{0F1AE0F5-364D-408C-8B0D-9BFDA99F7601}" srcOrd="0" destOrd="7" presId="urn:microsoft.com/office/officeart/2005/8/layout/hList1"/>
    <dgm:cxn modelId="{C229FB2F-C1FD-4218-9275-4D3B8A99EB93}" srcId="{1E16ED35-C9BB-4E9E-87FD-51E19074E03D}" destId="{F2503265-513F-4902-921A-943CDC84D523}" srcOrd="4" destOrd="0" parTransId="{58EAB28E-182C-464E-9154-B7A7CFF8FA13}" sibTransId="{5BF5BEC7-BA77-402B-9B15-82294B7C9880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C8A2453A-A71F-4A3E-91A4-736B4D731071}" type="presOf" srcId="{F2503265-513F-4902-921A-943CDC84D523}" destId="{0F1AE0F5-364D-408C-8B0D-9BFDA99F7601}" srcOrd="0" destOrd="4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27B2CF62-2DA3-4F38-9245-B7E32F5509D6}" srcId="{1E16ED35-C9BB-4E9E-87FD-51E19074E03D}" destId="{79CFEE1D-7755-482A-9ACC-82DFDED095B7}" srcOrd="5" destOrd="0" parTransId="{A87A3673-0B22-48E0-8169-700F85AE6A2B}" sibTransId="{19EBE9E1-699E-4CA0-8E65-8B0FEC67C97E}"/>
    <dgm:cxn modelId="{A44D5765-3683-47C4-9351-AE90D2C175E5}" srcId="{1E16ED35-C9BB-4E9E-87FD-51E19074E03D}" destId="{FE6CC6AB-3179-422D-A405-171FA0C194DB}" srcOrd="1" destOrd="0" parTransId="{C7953547-6FE7-4BD4-B245-B2AC5C20A147}" sibTransId="{8081CCA0-4BBE-4DA0-A37B-E832CF224EB6}"/>
    <dgm:cxn modelId="{562CA046-9792-458C-BFE9-8EC97107FF66}" srcId="{D86C1010-5C37-4504-AE86-D9B424B9CF33}" destId="{30487600-2116-43D1-BAB2-129FE6B4FDE5}" srcOrd="1" destOrd="0" parTransId="{829B1AC9-49B7-4DAC-936D-C91700D22280}" sibTransId="{F45ABF36-C841-4371-B362-029D3A020AB2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52EC4B7E-EE0E-459C-B8AF-592E69B24C0F}" srcId="{D86C1010-5C37-4504-AE86-D9B424B9CF33}" destId="{98EFC386-6491-4CAD-9635-06F1A72D92FF}" srcOrd="3" destOrd="0" parTransId="{54120E27-956A-4550-B3DA-804DEA1A1840}" sibTransId="{5FE39366-95CE-4CB9-84C6-51462680FE56}"/>
    <dgm:cxn modelId="{65926588-E184-4FD5-BCB3-1456E92764F7}" srcId="{1E16ED35-C9BB-4E9E-87FD-51E19074E03D}" destId="{BFF20FFA-00A7-4F82-B8ED-6B0A635CD26A}" srcOrd="2" destOrd="0" parTransId="{2B9F2BF0-66DE-4A7B-9C94-7D593098E747}" sibTransId="{1C9AA83B-E620-45EC-A3E2-E7B84D6ECB1B}"/>
    <dgm:cxn modelId="{AF08208C-792A-4351-825D-E6DA66CC7982}" srcId="{1E16ED35-C9BB-4E9E-87FD-51E19074E03D}" destId="{6ACE760E-5D8D-40C6-B22B-89ECFAA9B6E6}" srcOrd="6" destOrd="0" parTransId="{04CBF128-BFF2-4214-9361-D2F29CA66240}" sibTransId="{7A2E192D-F303-41F2-93BB-C4CFB48354F9}"/>
    <dgm:cxn modelId="{3DC24196-51B1-4CF9-82B4-071273039EF4}" type="presOf" srcId="{79CFEE1D-7755-482A-9ACC-82DFDED095B7}" destId="{0F1AE0F5-364D-408C-8B0D-9BFDA99F7601}" srcOrd="0" destOrd="5" presId="urn:microsoft.com/office/officeart/2005/8/layout/hList1"/>
    <dgm:cxn modelId="{A4C27F99-613C-45AB-A165-87B6DC4C0CB7}" srcId="{D86C1010-5C37-4504-AE86-D9B424B9CF33}" destId="{5FAC3849-9C20-4D69-8E08-10322D8D08B7}" srcOrd="2" destOrd="0" parTransId="{306481F8-80EA-4842-9AEE-1FFA725FFDC7}" sibTransId="{FA5A4190-A6A1-4A25-B584-2676F7D72748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BBBCFCC0-B2C1-4E76-B4F6-D3FE158520B7}" type="presOf" srcId="{ED08BEDD-E527-4FFC-A2E9-A1425F3AD35A}" destId="{0F1AE0F5-364D-408C-8B0D-9BFDA99F7601}" srcOrd="0" destOrd="3" presId="urn:microsoft.com/office/officeart/2005/8/layout/hList1"/>
    <dgm:cxn modelId="{40F62FC1-FD28-453F-8089-B2FB402834A6}" type="presOf" srcId="{98EFC386-6491-4CAD-9635-06F1A72D92FF}" destId="{79F0442E-F36E-4DC3-A84F-C1AEC6CE48B9}" srcOrd="0" destOrd="3" presId="urn:microsoft.com/office/officeart/2005/8/layout/hList1"/>
    <dgm:cxn modelId="{442AF8C8-EEC8-498B-8A42-5C30EC4DB538}" srcId="{D86C1010-5C37-4504-AE86-D9B424B9CF33}" destId="{E2BC5B03-B4AF-4702-9AA1-3820E12594AD}" srcOrd="4" destOrd="0" parTransId="{DF3F5C64-746C-4CED-A9F0-83245AA0F775}" sibTransId="{00D8346C-7B93-4EB7-BE58-D064D73053AF}"/>
    <dgm:cxn modelId="{A8B1C6D8-FC75-4E76-8369-C2B7ECE8CB09}" type="presOf" srcId="{6ACE760E-5D8D-40C6-B22B-89ECFAA9B6E6}" destId="{0F1AE0F5-364D-408C-8B0D-9BFDA99F7601}" srcOrd="0" destOrd="6" presId="urn:microsoft.com/office/officeart/2005/8/layout/hList1"/>
    <dgm:cxn modelId="{035F83E7-009B-4CD2-A052-41F185C389EF}" srcId="{1E16ED35-C9BB-4E9E-87FD-51E19074E03D}" destId="{ED08BEDD-E527-4FFC-A2E9-A1425F3AD35A}" srcOrd="3" destOrd="0" parTransId="{BE3C4ED5-6B6F-4D68-BFC9-8D7B8F2D3D17}" sibTransId="{197BFA50-C98F-4C68-90D2-CC8E13734D75}"/>
    <dgm:cxn modelId="{343511E8-2745-4DD7-A91C-ACC90B59B1B3}" type="presOf" srcId="{5FAC3849-9C20-4D69-8E08-10322D8D08B7}" destId="{79F0442E-F36E-4DC3-A84F-C1AEC6CE48B9}" srcOrd="0" destOrd="2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6DDF3BF7-43A8-4AA0-BA04-83EC67A22BF9}" type="presOf" srcId="{BFF20FFA-00A7-4F82-B8ED-6B0A635CD26A}" destId="{0F1AE0F5-364D-408C-8B0D-9BFDA99F7601}" srcOrd="0" destOrd="2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D027C2FD-A903-43A2-AF1E-1A6BD7D39FCE}" srcId="{DCEEAC25-01CD-49FB-814C-9371CEE23960}" destId="{F56D7E41-8E21-4350-B0AC-1558ADBD0080}" srcOrd="4" destOrd="0" parTransId="{98B78E4D-47AF-4964-AA32-5D9984287A36}" sibTransId="{77021C87-D037-4CFC-9E72-E624D87FB8C7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4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Items</a:t>
          </a:r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order_item_id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>
        <a:solidFill>
          <a:schemeClr val="accent5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Payments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order_id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</a:t>
          </a:r>
          <a:r>
            <a:rPr lang="fr-FR" sz="1600" dirty="0" err="1"/>
            <a:t>Reviews</a:t>
          </a:r>
          <a:endParaRPr lang="fr-FR" sz="16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seller_id</a:t>
          </a:r>
          <a:endParaRPr lang="fr-FR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59FE688A-B285-4C93-8E47-2A6D21081B8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shipping_limit_date</a:t>
          </a:r>
          <a:endParaRPr lang="fr-FR" dirty="0"/>
        </a:p>
      </dgm:t>
    </dgm:pt>
    <dgm:pt modelId="{BF015444-2664-4A9D-90B6-137B9F95AFA0}" type="parTrans" cxnId="{52CD164F-4027-4E35-9801-AC64587085A8}">
      <dgm:prSet/>
      <dgm:spPr/>
      <dgm:t>
        <a:bodyPr/>
        <a:lstStyle/>
        <a:p>
          <a:endParaRPr lang="fr-FR"/>
        </a:p>
      </dgm:t>
    </dgm:pt>
    <dgm:pt modelId="{72C89B52-566F-432A-9542-CFD3A7D0EAB5}" type="sibTrans" cxnId="{52CD164F-4027-4E35-9801-AC64587085A8}">
      <dgm:prSet/>
      <dgm:spPr/>
      <dgm:t>
        <a:bodyPr/>
        <a:lstStyle/>
        <a:p>
          <a:endParaRPr lang="fr-FR"/>
        </a:p>
      </dgm:t>
    </dgm:pt>
    <dgm:pt modelId="{C0FD4D0C-5E69-4259-BF50-5A9EEE48468A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price</a:t>
          </a:r>
          <a:endParaRPr lang="fr-FR" dirty="0"/>
        </a:p>
      </dgm:t>
    </dgm:pt>
    <dgm:pt modelId="{A4DA0BA1-6D1E-48FC-A6F1-77711641B1E3}" type="parTrans" cxnId="{30003F2B-7E33-4360-ACDF-FC09E954AE27}">
      <dgm:prSet/>
      <dgm:spPr/>
      <dgm:t>
        <a:bodyPr/>
        <a:lstStyle/>
        <a:p>
          <a:endParaRPr lang="fr-FR"/>
        </a:p>
      </dgm:t>
    </dgm:pt>
    <dgm:pt modelId="{E17B4E84-3F5E-4ABF-9EB5-80C880F31558}" type="sibTrans" cxnId="{30003F2B-7E33-4360-ACDF-FC09E954AE27}">
      <dgm:prSet/>
      <dgm:spPr/>
      <dgm:t>
        <a:bodyPr/>
        <a:lstStyle/>
        <a:p>
          <a:endParaRPr lang="fr-FR"/>
        </a:p>
      </dgm:t>
    </dgm:pt>
    <dgm:pt modelId="{C2B2D7D3-42ED-46D6-B6F2-199D39CCA56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freight_value</a:t>
          </a:r>
          <a:endParaRPr lang="fr-FR" dirty="0"/>
        </a:p>
      </dgm:t>
    </dgm:pt>
    <dgm:pt modelId="{C57C14F9-7AA8-4381-8BE9-8BC57B8175F8}" type="parTrans" cxnId="{0A594063-6362-49FB-B7FD-06F5F0A8E44D}">
      <dgm:prSet/>
      <dgm:spPr/>
      <dgm:t>
        <a:bodyPr/>
        <a:lstStyle/>
        <a:p>
          <a:endParaRPr lang="fr-FR"/>
        </a:p>
      </dgm:t>
    </dgm:pt>
    <dgm:pt modelId="{18DAA2E1-8EB3-49B8-B790-A9D3030095B7}" type="sibTrans" cxnId="{0A594063-6362-49FB-B7FD-06F5F0A8E44D}">
      <dgm:prSet/>
      <dgm:spPr/>
      <dgm:t>
        <a:bodyPr/>
        <a:lstStyle/>
        <a:p>
          <a:endParaRPr lang="fr-FR"/>
        </a:p>
      </dgm:t>
    </dgm:pt>
    <dgm:pt modelId="{0C311800-41AD-4756-B572-A546A9FCB86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payment_sequential</a:t>
          </a:r>
          <a:endParaRPr lang="fr-FR" sz="1800" dirty="0"/>
        </a:p>
      </dgm:t>
    </dgm:pt>
    <dgm:pt modelId="{85C8E241-076E-4752-BB5D-4998C2C7DF7F}" type="parTrans" cxnId="{C762916F-C10A-464D-953E-46C3190B5EA3}">
      <dgm:prSet/>
      <dgm:spPr/>
      <dgm:t>
        <a:bodyPr/>
        <a:lstStyle/>
        <a:p>
          <a:endParaRPr lang="fr-FR"/>
        </a:p>
      </dgm:t>
    </dgm:pt>
    <dgm:pt modelId="{E5B136D2-D682-4A78-9C24-F9D3692659B0}" type="sibTrans" cxnId="{C762916F-C10A-464D-953E-46C3190B5EA3}">
      <dgm:prSet/>
      <dgm:spPr/>
      <dgm:t>
        <a:bodyPr/>
        <a:lstStyle/>
        <a:p>
          <a:endParaRPr lang="fr-FR"/>
        </a:p>
      </dgm:t>
    </dgm:pt>
    <dgm:pt modelId="{D50EED78-BA48-4FCB-ADBF-C3F0E23006D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payment_type</a:t>
          </a:r>
          <a:endParaRPr lang="fr-FR" sz="1800" dirty="0"/>
        </a:p>
      </dgm:t>
    </dgm:pt>
    <dgm:pt modelId="{6961BE2C-4AA3-496A-9F7E-FAAFF497621F}" type="parTrans" cxnId="{8169501C-4A67-4AA2-A49C-1980B187F2A9}">
      <dgm:prSet/>
      <dgm:spPr/>
      <dgm:t>
        <a:bodyPr/>
        <a:lstStyle/>
        <a:p>
          <a:endParaRPr lang="fr-FR"/>
        </a:p>
      </dgm:t>
    </dgm:pt>
    <dgm:pt modelId="{F0AC9915-523D-4167-8332-66D4DA3B682A}" type="sibTrans" cxnId="{8169501C-4A67-4AA2-A49C-1980B187F2A9}">
      <dgm:prSet/>
      <dgm:spPr/>
      <dgm:t>
        <a:bodyPr/>
        <a:lstStyle/>
        <a:p>
          <a:endParaRPr lang="fr-FR"/>
        </a:p>
      </dgm:t>
    </dgm:pt>
    <dgm:pt modelId="{AD410F35-0BD0-41A0-8178-3DC243DCE1AF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payment_installments</a:t>
          </a:r>
          <a:endParaRPr lang="fr-FR" sz="1800" dirty="0"/>
        </a:p>
      </dgm:t>
    </dgm:pt>
    <dgm:pt modelId="{90107124-EAFF-4187-B354-780070DD2398}" type="parTrans" cxnId="{5BEFB342-BB73-4052-B526-3C63D036656F}">
      <dgm:prSet/>
      <dgm:spPr/>
      <dgm:t>
        <a:bodyPr/>
        <a:lstStyle/>
        <a:p>
          <a:endParaRPr lang="fr-FR"/>
        </a:p>
      </dgm:t>
    </dgm:pt>
    <dgm:pt modelId="{E52FEBC1-683D-49AA-8DE1-B5F30025BD31}" type="sibTrans" cxnId="{5BEFB342-BB73-4052-B526-3C63D036656F}">
      <dgm:prSet/>
      <dgm:spPr/>
      <dgm:t>
        <a:bodyPr/>
        <a:lstStyle/>
        <a:p>
          <a:endParaRPr lang="fr-FR"/>
        </a:p>
      </dgm:t>
    </dgm:pt>
    <dgm:pt modelId="{9552E5AB-61B5-4709-9D6B-14011A7DA9D9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payment_value</a:t>
          </a:r>
          <a:endParaRPr lang="fr-FR" sz="1800" dirty="0"/>
        </a:p>
      </dgm:t>
    </dgm:pt>
    <dgm:pt modelId="{87BD5333-95BE-49CD-B52B-4518EEE61E6C}" type="parTrans" cxnId="{54E89B3D-B869-4424-8247-4A19E569C7B1}">
      <dgm:prSet/>
      <dgm:spPr/>
      <dgm:t>
        <a:bodyPr/>
        <a:lstStyle/>
        <a:p>
          <a:endParaRPr lang="fr-FR"/>
        </a:p>
      </dgm:t>
    </dgm:pt>
    <dgm:pt modelId="{BE8B5D0A-E673-42FF-9802-9C314FCF4235}" type="sibTrans" cxnId="{54E89B3D-B869-4424-8247-4A19E569C7B1}">
      <dgm:prSet/>
      <dgm:spPr/>
      <dgm:t>
        <a:bodyPr/>
        <a:lstStyle/>
        <a:p>
          <a:endParaRPr lang="fr-FR"/>
        </a:p>
      </dgm:t>
    </dgm:pt>
    <dgm:pt modelId="{D2302FC8-D2D0-4EBF-B536-3D469DBE47F4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24E6995A-EDFB-42FE-867B-3723F1FFB993}" type="parTrans" cxnId="{A0643EBD-6F84-48C8-8C4D-340318196A3A}">
      <dgm:prSet/>
      <dgm:spPr/>
      <dgm:t>
        <a:bodyPr/>
        <a:lstStyle/>
        <a:p>
          <a:endParaRPr lang="fr-FR"/>
        </a:p>
      </dgm:t>
    </dgm:pt>
    <dgm:pt modelId="{2918EB07-C084-4F04-8DAA-821FBF50E732}" type="sibTrans" cxnId="{A0643EBD-6F84-48C8-8C4D-340318196A3A}">
      <dgm:prSet/>
      <dgm:spPr/>
      <dgm:t>
        <a:bodyPr/>
        <a:lstStyle/>
        <a:p>
          <a:endParaRPr lang="fr-FR"/>
        </a:p>
      </dgm:t>
    </dgm:pt>
    <dgm:pt modelId="{7FAEA111-33A6-4B00-B9F9-CC179DAB835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review_score</a:t>
          </a:r>
          <a:endParaRPr lang="fr-FR" dirty="0"/>
        </a:p>
      </dgm:t>
    </dgm:pt>
    <dgm:pt modelId="{4335D00F-82D3-415E-BEB9-7C29BB05D4B0}" type="parTrans" cxnId="{23A01763-D2CE-4CFD-A0F9-E02212A29E50}">
      <dgm:prSet/>
      <dgm:spPr/>
      <dgm:t>
        <a:bodyPr/>
        <a:lstStyle/>
        <a:p>
          <a:endParaRPr lang="fr-FR"/>
        </a:p>
      </dgm:t>
    </dgm:pt>
    <dgm:pt modelId="{EB3FD2ED-A0CF-4EA6-9D3E-B2CFDE28CCC6}" type="sibTrans" cxnId="{23A01763-D2CE-4CFD-A0F9-E02212A29E50}">
      <dgm:prSet/>
      <dgm:spPr/>
      <dgm:t>
        <a:bodyPr/>
        <a:lstStyle/>
        <a:p>
          <a:endParaRPr lang="fr-FR"/>
        </a:p>
      </dgm:t>
    </dgm:pt>
    <dgm:pt modelId="{676534E7-73C3-4BE2-98E4-D0B635F8B4B3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review_comment_title</a:t>
          </a:r>
          <a:endParaRPr lang="fr-FR" dirty="0"/>
        </a:p>
      </dgm:t>
    </dgm:pt>
    <dgm:pt modelId="{8EE91AE1-02CB-4C72-80C6-D0A3694EC5FB}" type="parTrans" cxnId="{26C3C21F-8AD4-41B1-A99A-8F87B5A5B9B6}">
      <dgm:prSet/>
      <dgm:spPr/>
      <dgm:t>
        <a:bodyPr/>
        <a:lstStyle/>
        <a:p>
          <a:endParaRPr lang="fr-FR"/>
        </a:p>
      </dgm:t>
    </dgm:pt>
    <dgm:pt modelId="{115340F7-F607-4747-8DFF-A2739FF0354C}" type="sibTrans" cxnId="{26C3C21F-8AD4-41B1-A99A-8F87B5A5B9B6}">
      <dgm:prSet/>
      <dgm:spPr/>
      <dgm:t>
        <a:bodyPr/>
        <a:lstStyle/>
        <a:p>
          <a:endParaRPr lang="fr-FR"/>
        </a:p>
      </dgm:t>
    </dgm:pt>
    <dgm:pt modelId="{9A37BC82-008B-44D6-919B-29A976A87FE2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review_comment_message</a:t>
          </a:r>
          <a:endParaRPr lang="fr-FR" dirty="0"/>
        </a:p>
      </dgm:t>
    </dgm:pt>
    <dgm:pt modelId="{EE4A13A3-1751-47DD-B5B2-E220B06B0584}" type="parTrans" cxnId="{0DDA1F34-AF37-42D3-8E94-460ABDEF9D3A}">
      <dgm:prSet/>
      <dgm:spPr/>
      <dgm:t>
        <a:bodyPr/>
        <a:lstStyle/>
        <a:p>
          <a:endParaRPr lang="fr-FR"/>
        </a:p>
      </dgm:t>
    </dgm:pt>
    <dgm:pt modelId="{93160F8C-2735-48E9-8836-4CD22E1BCF1C}" type="sibTrans" cxnId="{0DDA1F34-AF37-42D3-8E94-460ABDEF9D3A}">
      <dgm:prSet/>
      <dgm:spPr/>
      <dgm:t>
        <a:bodyPr/>
        <a:lstStyle/>
        <a:p>
          <a:endParaRPr lang="fr-FR"/>
        </a:p>
      </dgm:t>
    </dgm:pt>
    <dgm:pt modelId="{D4D0AE9D-71CA-4A56-A3ED-1DF997C471A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review_creation_date</a:t>
          </a:r>
          <a:endParaRPr lang="fr-FR" dirty="0"/>
        </a:p>
      </dgm:t>
    </dgm:pt>
    <dgm:pt modelId="{70BBAADC-5B10-4DD0-B763-C2FBF0CF7799}" type="parTrans" cxnId="{2E78F178-EB17-45CF-BD86-C0D09142501B}">
      <dgm:prSet/>
      <dgm:spPr/>
      <dgm:t>
        <a:bodyPr/>
        <a:lstStyle/>
        <a:p>
          <a:endParaRPr lang="fr-FR"/>
        </a:p>
      </dgm:t>
    </dgm:pt>
    <dgm:pt modelId="{26F27B3E-F6BF-4806-BAB1-79FE56FBE02A}" type="sibTrans" cxnId="{2E78F178-EB17-45CF-BD86-C0D09142501B}">
      <dgm:prSet/>
      <dgm:spPr/>
      <dgm:t>
        <a:bodyPr/>
        <a:lstStyle/>
        <a:p>
          <a:endParaRPr lang="fr-FR"/>
        </a:p>
      </dgm:t>
    </dgm:pt>
    <dgm:pt modelId="{0DA98F4E-5CFB-4CFF-9388-B5AE13507F05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review_answer_timestamp</a:t>
          </a:r>
          <a:endParaRPr lang="fr-FR" dirty="0"/>
        </a:p>
      </dgm:t>
    </dgm:pt>
    <dgm:pt modelId="{1CC989A5-CD5B-472D-8A01-39F6525A104A}" type="parTrans" cxnId="{8DEF1F4F-2980-4524-9599-CD8C6BDBB3A5}">
      <dgm:prSet/>
      <dgm:spPr/>
      <dgm:t>
        <a:bodyPr/>
        <a:lstStyle/>
        <a:p>
          <a:endParaRPr lang="fr-FR"/>
        </a:p>
      </dgm:t>
    </dgm:pt>
    <dgm:pt modelId="{5277BA91-D192-4F90-8426-8BDDEF4D7821}" type="sibTrans" cxnId="{8DEF1F4F-2980-4524-9599-CD8C6BDBB3A5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 custLinFactNeighborX="532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3FE290B-1FCD-48E2-9399-E67A8FBACDF0}" type="presOf" srcId="{AD410F35-0BD0-41A0-8178-3DC243DCE1AF}" destId="{79F0442E-F36E-4DC3-A84F-C1AEC6CE48B9}" srcOrd="0" destOrd="3" presId="urn:microsoft.com/office/officeart/2005/8/layout/hList1"/>
    <dgm:cxn modelId="{49313C0D-8BEE-4838-9898-754660162097}" type="presOf" srcId="{0C311800-41AD-4756-B572-A546A9FCB864}" destId="{79F0442E-F36E-4DC3-A84F-C1AEC6CE48B9}" srcOrd="0" destOrd="1" presId="urn:microsoft.com/office/officeart/2005/8/layout/hList1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FFF3AD11-7047-418B-B6F2-6ABF4D5E7F62}" type="presOf" srcId="{C0FD4D0C-5E69-4259-BF50-5A9EEE48468A}" destId="{16636EDD-AE93-4FAC-B5DE-7BB95A4F7322}" srcOrd="0" destOrd="5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8DFED216-04FD-4D48-8B67-943BC48C422D}" type="presOf" srcId="{D2302FC8-D2D0-4EBF-B536-3D469DBE47F4}" destId="{0F1AE0F5-364D-408C-8B0D-9BFDA99F7601}" srcOrd="0" destOrd="1" presId="urn:microsoft.com/office/officeart/2005/8/layout/hList1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E927601B-228C-4AA9-9FBB-5635F6A8DD4E}" type="presOf" srcId="{D4D0AE9D-71CA-4A56-A3ED-1DF997C471AD}" destId="{0F1AE0F5-364D-408C-8B0D-9BFDA99F7601}" srcOrd="0" destOrd="5" presId="urn:microsoft.com/office/officeart/2005/8/layout/hList1"/>
    <dgm:cxn modelId="{8169501C-4A67-4AA2-A49C-1980B187F2A9}" srcId="{D86C1010-5C37-4504-AE86-D9B424B9CF33}" destId="{D50EED78-BA48-4FCB-ADBF-C3F0E23006D4}" srcOrd="2" destOrd="0" parTransId="{6961BE2C-4AA3-496A-9F7E-FAAFF497621F}" sibTransId="{F0AC9915-523D-4167-8332-66D4DA3B682A}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26C3C21F-8AD4-41B1-A99A-8F87B5A5B9B6}" srcId="{1E16ED35-C9BB-4E9E-87FD-51E19074E03D}" destId="{676534E7-73C3-4BE2-98E4-D0B635F8B4B3}" srcOrd="3" destOrd="0" parTransId="{8EE91AE1-02CB-4C72-80C6-D0A3694EC5FB}" sibTransId="{115340F7-F607-4747-8DFF-A2739FF0354C}"/>
    <dgm:cxn modelId="{DCBE1E26-40E4-4476-8055-7E0DEBAA03D4}" type="presOf" srcId="{D50EED78-BA48-4FCB-ADBF-C3F0E23006D4}" destId="{79F0442E-F36E-4DC3-A84F-C1AEC6CE48B9}" srcOrd="0" destOrd="2" presId="urn:microsoft.com/office/officeart/2005/8/layout/hList1"/>
    <dgm:cxn modelId="{30003F2B-7E33-4360-ACDF-FC09E954AE27}" srcId="{DCEEAC25-01CD-49FB-814C-9371CEE23960}" destId="{C0FD4D0C-5E69-4259-BF50-5A9EEE48468A}" srcOrd="5" destOrd="0" parTransId="{A4DA0BA1-6D1E-48FC-A6F1-77711641B1E3}" sibTransId="{E17B4E84-3F5E-4ABF-9EB5-80C880F3155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0DDA1F34-AF37-42D3-8E94-460ABDEF9D3A}" srcId="{1E16ED35-C9BB-4E9E-87FD-51E19074E03D}" destId="{9A37BC82-008B-44D6-919B-29A976A87FE2}" srcOrd="4" destOrd="0" parTransId="{EE4A13A3-1751-47DD-B5B2-E220B06B0584}" sibTransId="{93160F8C-2735-48E9-8836-4CD22E1BCF1C}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54E89B3D-B869-4424-8247-4A19E569C7B1}" srcId="{D86C1010-5C37-4504-AE86-D9B424B9CF33}" destId="{9552E5AB-61B5-4709-9D6B-14011A7DA9D9}" srcOrd="4" destOrd="0" parTransId="{87BD5333-95BE-49CD-B52B-4518EEE61E6C}" sibTransId="{BE8B5D0A-E673-42FF-9802-9C314FCF4235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5BEFB342-BB73-4052-B526-3C63D036656F}" srcId="{D86C1010-5C37-4504-AE86-D9B424B9CF33}" destId="{AD410F35-0BD0-41A0-8178-3DC243DCE1AF}" srcOrd="3" destOrd="0" parTransId="{90107124-EAFF-4187-B354-780070DD2398}" sibTransId="{E52FEBC1-683D-49AA-8DE1-B5F30025BD31}"/>
    <dgm:cxn modelId="{23A01763-D2CE-4CFD-A0F9-E02212A29E50}" srcId="{1E16ED35-C9BB-4E9E-87FD-51E19074E03D}" destId="{7FAEA111-33A6-4B00-B9F9-CC179DAB835D}" srcOrd="2" destOrd="0" parTransId="{4335D00F-82D3-415E-BEB9-7C29BB05D4B0}" sibTransId="{EB3FD2ED-A0CF-4EA6-9D3E-B2CFDE28CCC6}"/>
    <dgm:cxn modelId="{0A594063-6362-49FB-B7FD-06F5F0A8E44D}" srcId="{DCEEAC25-01CD-49FB-814C-9371CEE23960}" destId="{C2B2D7D3-42ED-46D6-B6F2-199D39CCA564}" srcOrd="6" destOrd="0" parTransId="{C57C14F9-7AA8-4381-8BE9-8BC57B8175F8}" sibTransId="{18DAA2E1-8EB3-49B8-B790-A9D3030095B7}"/>
    <dgm:cxn modelId="{01BBA264-8ACA-4C8E-9F47-0B904B5E13FF}" type="presOf" srcId="{59FE688A-B285-4C93-8E47-2A6D21081B84}" destId="{16636EDD-AE93-4FAC-B5DE-7BB95A4F7322}" srcOrd="0" destOrd="4" presId="urn:microsoft.com/office/officeart/2005/8/layout/hList1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214B876A-D273-4B24-B76E-CD1AF652ACAC}" type="presOf" srcId="{7FAEA111-33A6-4B00-B9F9-CC179DAB835D}" destId="{0F1AE0F5-364D-408C-8B0D-9BFDA99F7601}" srcOrd="0" destOrd="2" presId="urn:microsoft.com/office/officeart/2005/8/layout/hList1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52CD164F-4027-4E35-9801-AC64587085A8}" srcId="{DCEEAC25-01CD-49FB-814C-9371CEE23960}" destId="{59FE688A-B285-4C93-8E47-2A6D21081B84}" srcOrd="4" destOrd="0" parTransId="{BF015444-2664-4A9D-90B6-137B9F95AFA0}" sibTransId="{72C89B52-566F-432A-9542-CFD3A7D0EAB5}"/>
    <dgm:cxn modelId="{8DEF1F4F-2980-4524-9599-CD8C6BDBB3A5}" srcId="{1E16ED35-C9BB-4E9E-87FD-51E19074E03D}" destId="{0DA98F4E-5CFB-4CFF-9388-B5AE13507F05}" srcOrd="6" destOrd="0" parTransId="{1CC989A5-CD5B-472D-8A01-39F6525A104A}" sibTransId="{5277BA91-D192-4F90-8426-8BDDEF4D7821}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C762916F-C10A-464D-953E-46C3190B5EA3}" srcId="{D86C1010-5C37-4504-AE86-D9B424B9CF33}" destId="{0C311800-41AD-4756-B572-A546A9FCB864}" srcOrd="1" destOrd="0" parTransId="{85C8E241-076E-4752-BB5D-4998C2C7DF7F}" sibTransId="{E5B136D2-D682-4A78-9C24-F9D3692659B0}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2E78F178-EB17-45CF-BD86-C0D09142501B}" srcId="{1E16ED35-C9BB-4E9E-87FD-51E19074E03D}" destId="{D4D0AE9D-71CA-4A56-A3ED-1DF997C471AD}" srcOrd="5" destOrd="0" parTransId="{70BBAADC-5B10-4DD0-B763-C2FBF0CF7799}" sibTransId="{26F27B3E-F6BF-4806-BAB1-79FE56FBE02A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57014C9A-68F3-49E7-938F-2211D4753F6F}" type="presOf" srcId="{C2B2D7D3-42ED-46D6-B6F2-199D39CCA564}" destId="{16636EDD-AE93-4FAC-B5DE-7BB95A4F7322}" srcOrd="0" destOrd="6" presId="urn:microsoft.com/office/officeart/2005/8/layout/hList1"/>
    <dgm:cxn modelId="{125A0AA3-D2D3-405A-A024-34D5D173BD06}" type="presOf" srcId="{676534E7-73C3-4BE2-98E4-D0B635F8B4B3}" destId="{0F1AE0F5-364D-408C-8B0D-9BFDA99F7601}" srcOrd="0" destOrd="3" presId="urn:microsoft.com/office/officeart/2005/8/layout/hList1"/>
    <dgm:cxn modelId="{BC05B3AA-95D7-4CE2-9B72-1A8DE794B2FE}" type="presOf" srcId="{9552E5AB-61B5-4709-9D6B-14011A7DA9D9}" destId="{79F0442E-F36E-4DC3-A84F-C1AEC6CE48B9}" srcOrd="0" destOrd="4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A0643EBD-6F84-48C8-8C4D-340318196A3A}" srcId="{1E16ED35-C9BB-4E9E-87FD-51E19074E03D}" destId="{D2302FC8-D2D0-4EBF-B536-3D469DBE47F4}" srcOrd="1" destOrd="0" parTransId="{24E6995A-EDFB-42FE-867B-3723F1FFB993}" sibTransId="{2918EB07-C084-4F04-8DAA-821FBF50E732}"/>
    <dgm:cxn modelId="{AE7F47C6-EE4A-4CFE-8CFE-5660F16109CA}" type="presOf" srcId="{0DA98F4E-5CFB-4CFF-9388-B5AE13507F05}" destId="{0F1AE0F5-364D-408C-8B0D-9BFDA99F7601}" srcOrd="0" destOrd="6" presId="urn:microsoft.com/office/officeart/2005/8/layout/hList1"/>
    <dgm:cxn modelId="{94ECACCC-6650-4744-A0DA-2915822CF38B}" type="presOf" srcId="{9A37BC82-008B-44D6-919B-29A976A87FE2}" destId="{0F1AE0F5-364D-408C-8B0D-9BFDA99F7601}" srcOrd="0" destOrd="4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Products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product_category_name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/>
            <a:t>Sellers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800" dirty="0" err="1"/>
            <a:t>seller_id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400" dirty="0"/>
            <a:t>Product </a:t>
          </a:r>
          <a:r>
            <a:rPr lang="fr-FR" sz="1400" dirty="0" err="1"/>
            <a:t>Category</a:t>
          </a:r>
          <a:r>
            <a:rPr lang="fr-FR" sz="1400" dirty="0"/>
            <a:t> Name Translation</a:t>
          </a:r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</a:t>
          </a:r>
          <a:endParaRPr lang="fr-FR" sz="1400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product_name_lenght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3E36227C-FF29-4679-BF10-97C365562206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product_description_lenght</a:t>
          </a:r>
          <a:endParaRPr lang="fr-FR" dirty="0"/>
        </a:p>
      </dgm:t>
    </dgm:pt>
    <dgm:pt modelId="{C76577DF-9214-464E-BD39-BC9962C3095F}" type="parTrans" cxnId="{55F2A4C3-CD48-4B16-B59E-B5A982B44627}">
      <dgm:prSet/>
      <dgm:spPr/>
      <dgm:t>
        <a:bodyPr/>
        <a:lstStyle/>
        <a:p>
          <a:endParaRPr lang="fr-FR"/>
        </a:p>
      </dgm:t>
    </dgm:pt>
    <dgm:pt modelId="{061EA734-8169-48B3-905A-1DAF4F0A9F18}" type="sibTrans" cxnId="{55F2A4C3-CD48-4B16-B59E-B5A982B44627}">
      <dgm:prSet/>
      <dgm:spPr/>
      <dgm:t>
        <a:bodyPr/>
        <a:lstStyle/>
        <a:p>
          <a:endParaRPr lang="fr-FR"/>
        </a:p>
      </dgm:t>
    </dgm:pt>
    <dgm:pt modelId="{464CB533-16B9-440E-80B5-862B9BB5C130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product_photos_qty</a:t>
          </a:r>
          <a:endParaRPr lang="fr-FR" dirty="0"/>
        </a:p>
      </dgm:t>
    </dgm:pt>
    <dgm:pt modelId="{D47752C4-B62B-4B0D-B44F-8EA6EC9A30EB}" type="parTrans" cxnId="{7EAED4F4-5341-4784-847B-AD1482DA641E}">
      <dgm:prSet/>
      <dgm:spPr/>
      <dgm:t>
        <a:bodyPr/>
        <a:lstStyle/>
        <a:p>
          <a:endParaRPr lang="fr-FR"/>
        </a:p>
      </dgm:t>
    </dgm:pt>
    <dgm:pt modelId="{91DD1F46-6655-43EF-AA2B-0C0F9E614DCA}" type="sibTrans" cxnId="{7EAED4F4-5341-4784-847B-AD1482DA641E}">
      <dgm:prSet/>
      <dgm:spPr/>
      <dgm:t>
        <a:bodyPr/>
        <a:lstStyle/>
        <a:p>
          <a:endParaRPr lang="fr-FR"/>
        </a:p>
      </dgm:t>
    </dgm:pt>
    <dgm:pt modelId="{39357872-9759-4518-B11D-4439CA2B255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product_weight_g</a:t>
          </a:r>
          <a:endParaRPr lang="fr-FR" dirty="0"/>
        </a:p>
      </dgm:t>
    </dgm:pt>
    <dgm:pt modelId="{5A0E1F33-A318-48C5-B272-2AD3CC6E6BFB}" type="parTrans" cxnId="{CAFEC021-02DE-403A-B369-D0C7A7011157}">
      <dgm:prSet/>
      <dgm:spPr/>
      <dgm:t>
        <a:bodyPr/>
        <a:lstStyle/>
        <a:p>
          <a:endParaRPr lang="fr-FR"/>
        </a:p>
      </dgm:t>
    </dgm:pt>
    <dgm:pt modelId="{6E61B1C2-B90C-420F-A446-A2E4542DDD98}" type="sibTrans" cxnId="{CAFEC021-02DE-403A-B369-D0C7A7011157}">
      <dgm:prSet/>
      <dgm:spPr/>
      <dgm:t>
        <a:bodyPr/>
        <a:lstStyle/>
        <a:p>
          <a:endParaRPr lang="fr-FR"/>
        </a:p>
      </dgm:t>
    </dgm:pt>
    <dgm:pt modelId="{8B388065-FD2D-45F0-A9CE-767942DE5791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product_lenght_cm</a:t>
          </a:r>
          <a:endParaRPr lang="fr-FR" dirty="0"/>
        </a:p>
      </dgm:t>
    </dgm:pt>
    <dgm:pt modelId="{6C2B7D03-9C45-4169-AB42-21BAE39C3007}" type="parTrans" cxnId="{409A2745-3ECE-475E-AB13-5B434E4E8EEA}">
      <dgm:prSet/>
      <dgm:spPr/>
      <dgm:t>
        <a:bodyPr/>
        <a:lstStyle/>
        <a:p>
          <a:endParaRPr lang="fr-FR"/>
        </a:p>
      </dgm:t>
    </dgm:pt>
    <dgm:pt modelId="{8C7257E4-6FA8-4558-BC7A-0851E7C1E44C}" type="sibTrans" cxnId="{409A2745-3ECE-475E-AB13-5B434E4E8EEA}">
      <dgm:prSet/>
      <dgm:spPr/>
      <dgm:t>
        <a:bodyPr/>
        <a:lstStyle/>
        <a:p>
          <a:endParaRPr lang="fr-FR"/>
        </a:p>
      </dgm:t>
    </dgm:pt>
    <dgm:pt modelId="{BCA1ECB4-B7ED-4565-BFC7-6A4B0DB4A57B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product_height_cm</a:t>
          </a:r>
          <a:endParaRPr lang="fr-FR" dirty="0"/>
        </a:p>
      </dgm:t>
    </dgm:pt>
    <dgm:pt modelId="{64D9214E-6DF3-4004-887D-9475704782FE}" type="parTrans" cxnId="{F8B46D65-C257-4E8D-B5CB-91703D79682E}">
      <dgm:prSet/>
      <dgm:spPr/>
      <dgm:t>
        <a:bodyPr/>
        <a:lstStyle/>
        <a:p>
          <a:endParaRPr lang="fr-FR"/>
        </a:p>
      </dgm:t>
    </dgm:pt>
    <dgm:pt modelId="{3A2C5C45-2AEC-4243-8C28-C351E08FF123}" type="sibTrans" cxnId="{F8B46D65-C257-4E8D-B5CB-91703D79682E}">
      <dgm:prSet/>
      <dgm:spPr/>
      <dgm:t>
        <a:bodyPr/>
        <a:lstStyle/>
        <a:p>
          <a:endParaRPr lang="fr-FR"/>
        </a:p>
      </dgm:t>
    </dgm:pt>
    <dgm:pt modelId="{DCC4C63A-C2C8-413D-8B89-4550404668F8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product_width_cm</a:t>
          </a:r>
          <a:endParaRPr lang="fr-FR" dirty="0"/>
        </a:p>
      </dgm:t>
    </dgm:pt>
    <dgm:pt modelId="{AC2E08A1-5D00-4FDC-9DFA-F53291B6E134}" type="parTrans" cxnId="{67BF7581-85F6-4B48-BA42-C2D9C35C52B5}">
      <dgm:prSet/>
      <dgm:spPr/>
      <dgm:t>
        <a:bodyPr/>
        <a:lstStyle/>
        <a:p>
          <a:endParaRPr lang="fr-FR"/>
        </a:p>
      </dgm:t>
    </dgm:pt>
    <dgm:pt modelId="{0E56939F-74F7-4FB0-BD21-CE828CFC27B6}" type="sibTrans" cxnId="{67BF7581-85F6-4B48-BA42-C2D9C35C52B5}">
      <dgm:prSet/>
      <dgm:spPr/>
      <dgm:t>
        <a:bodyPr/>
        <a:lstStyle/>
        <a:p>
          <a:endParaRPr lang="fr-FR"/>
        </a:p>
      </dgm:t>
    </dgm:pt>
    <dgm:pt modelId="{93418DCE-D516-48BB-9320-7169C160A707}">
      <dgm:prSet phldrT="[Texte]"/>
      <dgm:spPr/>
      <dgm:t>
        <a:bodyPr/>
        <a:lstStyle/>
        <a:p>
          <a:endParaRPr lang="fr-FR" sz="1000" dirty="0"/>
        </a:p>
      </dgm:t>
    </dgm:pt>
    <dgm:pt modelId="{822D0912-35C6-46B4-9062-E1F05D35475C}" type="parTrans" cxnId="{78886DA6-9E1F-4B20-8DED-A6799C1EDD87}">
      <dgm:prSet/>
      <dgm:spPr/>
      <dgm:t>
        <a:bodyPr/>
        <a:lstStyle/>
        <a:p>
          <a:endParaRPr lang="fr-FR"/>
        </a:p>
      </dgm:t>
    </dgm:pt>
    <dgm:pt modelId="{1CE287B2-5D8D-4ED6-90B7-6C7BE056B2B5}" type="sibTrans" cxnId="{78886DA6-9E1F-4B20-8DED-A6799C1EDD87}">
      <dgm:prSet/>
      <dgm:spPr/>
      <dgm:t>
        <a:bodyPr/>
        <a:lstStyle/>
        <a:p>
          <a:endParaRPr lang="fr-FR"/>
        </a:p>
      </dgm:t>
    </dgm:pt>
    <dgm:pt modelId="{1DECE4BE-8378-4B89-B011-639D7475C6FA}">
      <dgm:prSet phldrT="[Texte]" custT="1"/>
      <dgm:spPr/>
      <dgm:t>
        <a:bodyPr/>
        <a:lstStyle/>
        <a:p>
          <a:r>
            <a:rPr lang="fr-FR" sz="1800" dirty="0" err="1"/>
            <a:t>seller_zip_code_prefix</a:t>
          </a:r>
          <a:endParaRPr lang="fr-FR" sz="1800" dirty="0"/>
        </a:p>
      </dgm:t>
    </dgm:pt>
    <dgm:pt modelId="{9EC2A717-B4E0-4651-8AD5-93B11A0D96D5}" type="parTrans" cxnId="{98A41D73-6B18-443F-92ED-18A6323616FE}">
      <dgm:prSet/>
      <dgm:spPr/>
      <dgm:t>
        <a:bodyPr/>
        <a:lstStyle/>
        <a:p>
          <a:endParaRPr lang="fr-FR"/>
        </a:p>
      </dgm:t>
    </dgm:pt>
    <dgm:pt modelId="{F33B5E23-5C08-46BD-9EFA-B26C7F5E95DD}" type="sibTrans" cxnId="{98A41D73-6B18-443F-92ED-18A6323616FE}">
      <dgm:prSet/>
      <dgm:spPr/>
      <dgm:t>
        <a:bodyPr/>
        <a:lstStyle/>
        <a:p>
          <a:endParaRPr lang="fr-FR"/>
        </a:p>
      </dgm:t>
    </dgm:pt>
    <dgm:pt modelId="{ED92C0A2-9F2E-444C-B45A-7EC61568DC8F}">
      <dgm:prSet phldrT="[Texte]" custT="1"/>
      <dgm:spPr/>
      <dgm:t>
        <a:bodyPr/>
        <a:lstStyle/>
        <a:p>
          <a:r>
            <a:rPr lang="fr-FR" sz="1800" dirty="0" err="1"/>
            <a:t>seller_city</a:t>
          </a:r>
          <a:endParaRPr lang="fr-FR" sz="1800" dirty="0"/>
        </a:p>
      </dgm:t>
    </dgm:pt>
    <dgm:pt modelId="{76706CAC-7A5F-4516-A610-47AA1B70702F}" type="parTrans" cxnId="{18CE57B3-5BCC-48B0-A363-76B849A3D181}">
      <dgm:prSet/>
      <dgm:spPr/>
      <dgm:t>
        <a:bodyPr/>
        <a:lstStyle/>
        <a:p>
          <a:endParaRPr lang="fr-FR"/>
        </a:p>
      </dgm:t>
    </dgm:pt>
    <dgm:pt modelId="{E571101D-217B-488F-83D2-9E65F5150C91}" type="sibTrans" cxnId="{18CE57B3-5BCC-48B0-A363-76B849A3D181}">
      <dgm:prSet/>
      <dgm:spPr/>
      <dgm:t>
        <a:bodyPr/>
        <a:lstStyle/>
        <a:p>
          <a:endParaRPr lang="fr-FR"/>
        </a:p>
      </dgm:t>
    </dgm:pt>
    <dgm:pt modelId="{10F15380-687D-456A-948E-335211525E8C}">
      <dgm:prSet phldrT="[Texte]" custT="1"/>
      <dgm:spPr/>
      <dgm:t>
        <a:bodyPr/>
        <a:lstStyle/>
        <a:p>
          <a:r>
            <a:rPr lang="fr-FR" sz="1800" dirty="0" err="1"/>
            <a:t>seller_state</a:t>
          </a:r>
          <a:endParaRPr lang="fr-FR" sz="1800" dirty="0"/>
        </a:p>
      </dgm:t>
    </dgm:pt>
    <dgm:pt modelId="{0C8A156A-FA51-4ACA-8F48-68A2AEB1D336}" type="parTrans" cxnId="{E45E5007-82FB-488B-83C0-243CEE710783}">
      <dgm:prSet/>
      <dgm:spPr/>
      <dgm:t>
        <a:bodyPr/>
        <a:lstStyle/>
        <a:p>
          <a:endParaRPr lang="fr-FR"/>
        </a:p>
      </dgm:t>
    </dgm:pt>
    <dgm:pt modelId="{0D4E3E9B-29B4-4C5E-9F31-5E9A0EB5F05B}" type="sibTrans" cxnId="{E45E5007-82FB-488B-83C0-243CEE710783}">
      <dgm:prSet/>
      <dgm:spPr/>
      <dgm:t>
        <a:bodyPr/>
        <a:lstStyle/>
        <a:p>
          <a:endParaRPr lang="fr-FR"/>
        </a:p>
      </dgm:t>
    </dgm:pt>
    <dgm:pt modelId="{00CF5B8B-939B-4BC2-A16B-EA56BA9AD2B0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product_category_name_english</a:t>
          </a:r>
          <a:endParaRPr lang="fr-FR" sz="1400" dirty="0"/>
        </a:p>
      </dgm:t>
    </dgm:pt>
    <dgm:pt modelId="{93FA258D-2259-417C-ABC0-3933A4CC38E5}" type="parTrans" cxnId="{E0DEF45B-362C-4065-A338-CCCB3DCFC402}">
      <dgm:prSet/>
      <dgm:spPr/>
      <dgm:t>
        <a:bodyPr/>
        <a:lstStyle/>
        <a:p>
          <a:endParaRPr lang="fr-FR"/>
        </a:p>
      </dgm:t>
    </dgm:pt>
    <dgm:pt modelId="{CA233CA3-0DD1-477B-89C4-A1552A279029}" type="sibTrans" cxnId="{E0DEF45B-362C-4065-A338-CCCB3DCFC402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78D8E03-0682-441F-AB8B-02B54820C9A4}" type="presOf" srcId="{BCA1ECB4-B7ED-4565-BFC7-6A4B0DB4A57B}" destId="{16636EDD-AE93-4FAC-B5DE-7BB95A4F7322}" srcOrd="0" destOrd="7" presId="urn:microsoft.com/office/officeart/2005/8/layout/hList1"/>
    <dgm:cxn modelId="{E45E5007-82FB-488B-83C0-243CEE710783}" srcId="{D86C1010-5C37-4504-AE86-D9B424B9CF33}" destId="{10F15380-687D-456A-948E-335211525E8C}" srcOrd="3" destOrd="0" parTransId="{0C8A156A-FA51-4ACA-8F48-68A2AEB1D336}" sibTransId="{0D4E3E9B-29B4-4C5E-9F31-5E9A0EB5F05B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CAFEC021-02DE-403A-B369-D0C7A7011157}" srcId="{DCEEAC25-01CD-49FB-814C-9371CEE23960}" destId="{39357872-9759-4518-B11D-4439CA2B2559}" srcOrd="5" destOrd="0" parTransId="{5A0E1F33-A318-48C5-B272-2AD3CC6E6BFB}" sibTransId="{6E61B1C2-B90C-420F-A446-A2E4542DDD9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EF44373A-C425-4AA8-87DF-9B71C40C9218}" type="presOf" srcId="{3E36227C-FF29-4679-BF10-97C365562206}" destId="{16636EDD-AE93-4FAC-B5DE-7BB95A4F7322}" srcOrd="0" destOrd="3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E0DEF45B-362C-4065-A338-CCCB3DCFC402}" srcId="{1E16ED35-C9BB-4E9E-87FD-51E19074E03D}" destId="{00CF5B8B-939B-4BC2-A16B-EA56BA9AD2B0}" srcOrd="1" destOrd="0" parTransId="{93FA258D-2259-417C-ABC0-3933A4CC38E5}" sibTransId="{CA233CA3-0DD1-477B-89C4-A1552A279029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409A2745-3ECE-475E-AB13-5B434E4E8EEA}" srcId="{DCEEAC25-01CD-49FB-814C-9371CEE23960}" destId="{8B388065-FD2D-45F0-A9CE-767942DE5791}" srcOrd="6" destOrd="0" parTransId="{6C2B7D03-9C45-4169-AB42-21BAE39C3007}" sibTransId="{8C7257E4-6FA8-4558-BC7A-0851E7C1E44C}"/>
    <dgm:cxn modelId="{F8B46D65-C257-4E8D-B5CB-91703D79682E}" srcId="{DCEEAC25-01CD-49FB-814C-9371CEE23960}" destId="{BCA1ECB4-B7ED-4565-BFC7-6A4B0DB4A57B}" srcOrd="7" destOrd="0" parTransId="{64D9214E-6DF3-4004-887D-9475704782FE}" sibTransId="{3A2C5C45-2AEC-4243-8C28-C351E08FF123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46302868-A25F-4DFD-A228-A79EFFC0ABCE}" type="presOf" srcId="{464CB533-16B9-440E-80B5-862B9BB5C130}" destId="{16636EDD-AE93-4FAC-B5DE-7BB95A4F7322}" srcOrd="0" destOrd="4" presId="urn:microsoft.com/office/officeart/2005/8/layout/hList1"/>
    <dgm:cxn modelId="{4BCB9C6B-3D05-4C07-AAEF-ACD6B900DBF0}" type="presOf" srcId="{ED92C0A2-9F2E-444C-B45A-7EC61568DC8F}" destId="{79F0442E-F36E-4DC3-A84F-C1AEC6CE48B9}" srcOrd="0" destOrd="2" presId="urn:microsoft.com/office/officeart/2005/8/layout/hList1"/>
    <dgm:cxn modelId="{EEEBEB4C-A691-4D51-9610-3E634F35881B}" type="presOf" srcId="{1DECE4BE-8378-4B89-B011-639D7475C6FA}" destId="{79F0442E-F36E-4DC3-A84F-C1AEC6CE48B9}" srcOrd="0" destOrd="1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5E93D772-AFF2-4916-A1FC-9191D996D2A9}" type="presOf" srcId="{93418DCE-D516-48BB-9320-7169C160A707}" destId="{79F0442E-F36E-4DC3-A84F-C1AEC6CE48B9}" srcOrd="0" destOrd="4" presId="urn:microsoft.com/office/officeart/2005/8/layout/hList1"/>
    <dgm:cxn modelId="{98A41D73-6B18-443F-92ED-18A6323616FE}" srcId="{D86C1010-5C37-4504-AE86-D9B424B9CF33}" destId="{1DECE4BE-8378-4B89-B011-639D7475C6FA}" srcOrd="1" destOrd="0" parTransId="{9EC2A717-B4E0-4651-8AD5-93B11A0D96D5}" sibTransId="{F33B5E23-5C08-46BD-9EFA-B26C7F5E95DD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67BF7581-85F6-4B48-BA42-C2D9C35C52B5}" srcId="{DCEEAC25-01CD-49FB-814C-9371CEE23960}" destId="{DCC4C63A-C2C8-413D-8B89-4550404668F8}" srcOrd="8" destOrd="0" parTransId="{AC2E08A1-5D00-4FDC-9DFA-F53291B6E134}" sibTransId="{0E56939F-74F7-4FB0-BD21-CE828CFC27B6}"/>
    <dgm:cxn modelId="{277C178F-099B-4C7D-B3C9-C7B770CC1A08}" type="presOf" srcId="{00CF5B8B-939B-4BC2-A16B-EA56BA9AD2B0}" destId="{0F1AE0F5-364D-408C-8B0D-9BFDA99F7601}" srcOrd="0" destOrd="1" presId="urn:microsoft.com/office/officeart/2005/8/layout/hList1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78886DA6-9E1F-4B20-8DED-A6799C1EDD87}" srcId="{D86C1010-5C37-4504-AE86-D9B424B9CF33}" destId="{93418DCE-D516-48BB-9320-7169C160A707}" srcOrd="4" destOrd="0" parTransId="{822D0912-35C6-46B4-9062-E1F05D35475C}" sibTransId="{1CE287B2-5D8D-4ED6-90B7-6C7BE056B2B5}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FD3CCAAD-979A-45CF-9301-637400DEFB15}" type="presOf" srcId="{8B388065-FD2D-45F0-A9CE-767942DE5791}" destId="{16636EDD-AE93-4FAC-B5DE-7BB95A4F7322}" srcOrd="0" destOrd="6" presId="urn:microsoft.com/office/officeart/2005/8/layout/hList1"/>
    <dgm:cxn modelId="{18CE57B3-5BCC-48B0-A363-76B849A3D181}" srcId="{D86C1010-5C37-4504-AE86-D9B424B9CF33}" destId="{ED92C0A2-9F2E-444C-B45A-7EC61568DC8F}" srcOrd="2" destOrd="0" parTransId="{76706CAC-7A5F-4516-A610-47AA1B70702F}" sibTransId="{E571101D-217B-488F-83D2-9E65F5150C91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55F2A4C3-CD48-4B16-B59E-B5A982B44627}" srcId="{DCEEAC25-01CD-49FB-814C-9371CEE23960}" destId="{3E36227C-FF29-4679-BF10-97C365562206}" srcOrd="3" destOrd="0" parTransId="{C76577DF-9214-464E-BD39-BC9962C3095F}" sibTransId="{061EA734-8169-48B3-905A-1DAF4F0A9F18}"/>
    <dgm:cxn modelId="{8175E5CC-263A-4585-BC34-2D1BF6684789}" type="presOf" srcId="{10F15380-687D-456A-948E-335211525E8C}" destId="{79F0442E-F36E-4DC3-A84F-C1AEC6CE48B9}" srcOrd="0" destOrd="3" presId="urn:microsoft.com/office/officeart/2005/8/layout/hList1"/>
    <dgm:cxn modelId="{F89631E0-4F3B-4ECA-BB2A-F9599675F4A5}" type="presOf" srcId="{39357872-9759-4518-B11D-4439CA2B2559}" destId="{16636EDD-AE93-4FAC-B5DE-7BB95A4F7322}" srcOrd="0" destOrd="5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AA2E34EE-1E80-419B-B3BF-4529E6313CC3}" type="presOf" srcId="{DCC4C63A-C2C8-413D-8B89-4550404668F8}" destId="{16636EDD-AE93-4FAC-B5DE-7BB95A4F7322}" srcOrd="0" destOrd="8" presId="urn:microsoft.com/office/officeart/2005/8/layout/hList1"/>
    <dgm:cxn modelId="{7EAED4F4-5341-4784-847B-AD1482DA641E}" srcId="{DCEEAC25-01CD-49FB-814C-9371CEE23960}" destId="{464CB533-16B9-440E-80B5-862B9BB5C130}" srcOrd="4" destOrd="0" parTransId="{D47752C4-B62B-4B0D-B44F-8EA6EC9A30EB}" sibTransId="{91DD1F46-6655-43EF-AA2B-0C0F9E614DCA}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29F844-815F-4072-B5A3-0225E9E1FE39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DBF76EC-98B2-43C9-9DAF-AA0FC7162A89}">
      <dgm:prSet phldrT="[Texte]" custT="1"/>
      <dgm:spPr/>
      <dgm:t>
        <a:bodyPr/>
        <a:lstStyle/>
        <a:p>
          <a:r>
            <a:rPr lang="fr-FR" sz="1600" dirty="0" err="1"/>
            <a:t>Orders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customer_id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C207BEC-1E7E-41DC-8FEB-26E673E7320B}" type="parTrans" cxnId="{E7988EA8-D6CA-4040-BD54-A7249D62203A}">
      <dgm:prSet custT="1"/>
      <dgm:spPr/>
      <dgm:t>
        <a:bodyPr/>
        <a:lstStyle/>
        <a:p>
          <a:endParaRPr lang="fr-FR" sz="500"/>
        </a:p>
      </dgm:t>
    </dgm:pt>
    <dgm:pt modelId="{F9D746C3-996C-4957-82F7-E154BD83619F}" type="sibTrans" cxnId="{E7988EA8-D6CA-4040-BD54-A7249D62203A}">
      <dgm:prSet/>
      <dgm:spPr/>
      <dgm:t>
        <a:bodyPr/>
        <a:lstStyle/>
        <a:p>
          <a:endParaRPr lang="fr-FR" sz="1800"/>
        </a:p>
      </dgm:t>
    </dgm:pt>
    <dgm:pt modelId="{5BBF95E9-D09B-4FB6-A2D8-BF5F7371DF62}">
      <dgm:prSet phldrT="[Texte]" custT="1"/>
      <dgm:spPr/>
      <dgm:t>
        <a:bodyPr/>
        <a:lstStyle/>
        <a:p>
          <a:r>
            <a:rPr lang="fr-FR" sz="1400" dirty="0" err="1"/>
            <a:t>Order</a:t>
          </a:r>
          <a:r>
            <a:rPr lang="fr-FR" sz="1400" dirty="0"/>
            <a:t> </a:t>
          </a:r>
          <a:r>
            <a:rPr lang="fr-FR" sz="1400" dirty="0" err="1"/>
            <a:t>Payment</a:t>
          </a:r>
          <a:endParaRPr lang="fr-FR" sz="1400" dirty="0"/>
        </a:p>
        <a:p>
          <a:r>
            <a:rPr lang="fr-FR" sz="14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400" dirty="0"/>
        </a:p>
      </dgm:t>
    </dgm:pt>
    <dgm:pt modelId="{5A1A1FA4-1B68-4FD4-BBA3-65B0D3CC1B95}" type="parTrans" cxnId="{5E9743AE-17D2-4CA2-A0C9-0F447588BAAF}">
      <dgm:prSet custT="1"/>
      <dgm:spPr/>
      <dgm:t>
        <a:bodyPr/>
        <a:lstStyle/>
        <a:p>
          <a:endParaRPr lang="fr-FR" sz="500"/>
        </a:p>
      </dgm:t>
    </dgm:pt>
    <dgm:pt modelId="{3F7D0729-C14F-4160-BEB0-CD8EAA59CCB2}" type="sibTrans" cxnId="{5E9743AE-17D2-4CA2-A0C9-0F447588BAAF}">
      <dgm:prSet/>
      <dgm:spPr/>
      <dgm:t>
        <a:bodyPr/>
        <a:lstStyle/>
        <a:p>
          <a:endParaRPr lang="fr-FR" sz="1800"/>
        </a:p>
      </dgm:t>
    </dgm:pt>
    <dgm:pt modelId="{B9466238-B760-4F31-A53C-6F0DCB1E6C76}">
      <dgm:prSet phldrT="[Texte]" custT="1"/>
      <dgm:spPr/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</a:t>
          </a:r>
          <a:r>
            <a:rPr lang="fr-FR" sz="1600" dirty="0" err="1"/>
            <a:t>Review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dirty="0"/>
        </a:p>
      </dgm:t>
    </dgm:pt>
    <dgm:pt modelId="{9C67091C-4B79-482E-B0DC-7206E485D25C}" type="parTrans" cxnId="{E4594CD1-3257-49BE-8CD8-B585E926E2B1}">
      <dgm:prSet custT="1"/>
      <dgm:spPr/>
      <dgm:t>
        <a:bodyPr/>
        <a:lstStyle/>
        <a:p>
          <a:endParaRPr lang="fr-FR" sz="500"/>
        </a:p>
      </dgm:t>
    </dgm:pt>
    <dgm:pt modelId="{C70B374E-1D73-496F-8841-4CEE73B6A033}" type="sibTrans" cxnId="{E4594CD1-3257-49BE-8CD8-B585E926E2B1}">
      <dgm:prSet/>
      <dgm:spPr/>
      <dgm:t>
        <a:bodyPr/>
        <a:lstStyle/>
        <a:p>
          <a:endParaRPr lang="fr-FR" sz="1800"/>
        </a:p>
      </dgm:t>
    </dgm:pt>
    <dgm:pt modelId="{1CE3F7DB-0827-40FF-829F-265D7777651B}">
      <dgm:prSet phldrT="[Texte]" custT="1"/>
      <dgm:spPr/>
      <dgm:t>
        <a:bodyPr/>
        <a:lstStyle/>
        <a:p>
          <a:r>
            <a:rPr lang="fr-FR" sz="1600" dirty="0" err="1"/>
            <a:t>Geolocation</a:t>
          </a:r>
          <a:endParaRPr lang="fr-FR" sz="1400" dirty="0"/>
        </a:p>
        <a:p>
          <a:r>
            <a:rPr lang="fr-FR" sz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0D6A849-ABD8-47E4-B2EE-85F1F0F9178F}" type="parTrans" cxnId="{FEA81281-4EA4-47F0-BF4C-DD7ED73034E1}">
      <dgm:prSet custT="1"/>
      <dgm:spPr/>
      <dgm:t>
        <a:bodyPr/>
        <a:lstStyle/>
        <a:p>
          <a:endParaRPr lang="fr-FR" sz="500"/>
        </a:p>
      </dgm:t>
    </dgm:pt>
    <dgm:pt modelId="{B3DCC51B-D085-44EE-8CF5-000141C851BD}" type="sibTrans" cxnId="{FEA81281-4EA4-47F0-BF4C-DD7ED73034E1}">
      <dgm:prSet/>
      <dgm:spPr/>
      <dgm:t>
        <a:bodyPr/>
        <a:lstStyle/>
        <a:p>
          <a:endParaRPr lang="fr-FR" sz="1800"/>
        </a:p>
      </dgm:t>
    </dgm:pt>
    <dgm:pt modelId="{6EEA0022-9EE2-4210-894C-E0CCCD67E802}">
      <dgm:prSet phldrT="[Texte]" custT="1"/>
      <dgm:spPr/>
      <dgm:t>
        <a:bodyPr/>
        <a:lstStyle/>
        <a:p>
          <a:r>
            <a:rPr lang="fr-FR" sz="2000" dirty="0" err="1"/>
            <a:t>Customers</a:t>
          </a:r>
          <a:endParaRPr lang="fr-FR" sz="2000" dirty="0"/>
        </a:p>
      </dgm:t>
    </dgm:pt>
    <dgm:pt modelId="{BB0354CF-D5B0-4376-995D-86EC91047E42}" type="sibTrans" cxnId="{F6E3A25A-A92A-4970-9A0D-09EC6C0535CF}">
      <dgm:prSet/>
      <dgm:spPr/>
      <dgm:t>
        <a:bodyPr/>
        <a:lstStyle/>
        <a:p>
          <a:endParaRPr lang="fr-FR" sz="1800"/>
        </a:p>
      </dgm:t>
    </dgm:pt>
    <dgm:pt modelId="{C9BC4222-A14C-4D17-AB33-893A94FF118F}" type="parTrans" cxnId="{F6E3A25A-A92A-4970-9A0D-09EC6C0535CF}">
      <dgm:prSet/>
      <dgm:spPr/>
      <dgm:t>
        <a:bodyPr/>
        <a:lstStyle/>
        <a:p>
          <a:endParaRPr lang="fr-FR" sz="1800"/>
        </a:p>
      </dgm:t>
    </dgm:pt>
    <dgm:pt modelId="{0D282684-723E-49D6-9577-D5AD0516E72D}">
      <dgm:prSet custT="1"/>
      <dgm:spPr/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Items</a:t>
          </a:r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B2E5E14-E8ED-46B7-8687-CBF47506EAC8}" type="parTrans" cxnId="{4E1289DB-CDB0-4BC0-B301-FD19427DA96A}">
      <dgm:prSet custT="1"/>
      <dgm:spPr/>
      <dgm:t>
        <a:bodyPr/>
        <a:lstStyle/>
        <a:p>
          <a:endParaRPr lang="fr-FR" sz="500"/>
        </a:p>
      </dgm:t>
    </dgm:pt>
    <dgm:pt modelId="{4B305847-EBC6-41B6-A81C-719EE40A44F3}" type="sibTrans" cxnId="{4E1289DB-CDB0-4BC0-B301-FD19427DA96A}">
      <dgm:prSet/>
      <dgm:spPr/>
      <dgm:t>
        <a:bodyPr/>
        <a:lstStyle/>
        <a:p>
          <a:endParaRPr lang="fr-FR" sz="1800"/>
        </a:p>
      </dgm:t>
    </dgm:pt>
    <dgm:pt modelId="{7822DB4F-E0AA-4B1F-8D24-C60174C549AD}">
      <dgm:prSet custT="1"/>
      <dgm:spPr/>
      <dgm:t>
        <a:bodyPr/>
        <a:lstStyle/>
        <a:p>
          <a:r>
            <a:rPr lang="fr-FR" sz="1600" dirty="0" err="1"/>
            <a:t>Products</a:t>
          </a:r>
          <a:endParaRPr lang="fr-FR" sz="1600" dirty="0"/>
        </a:p>
        <a:p>
          <a:r>
            <a:rPr lang="fr-FR" sz="1600" dirty="0" err="1">
              <a:latin typeface="Courier New" panose="02070309020205020404" pitchFamily="49" charset="0"/>
              <a:cs typeface="Courier New" panose="02070309020205020404" pitchFamily="49" charset="0"/>
            </a:rPr>
            <a:t>product_id</a:t>
          </a:r>
          <a:endParaRPr lang="fr-FR" sz="1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384F374-BEE3-46BE-A05D-EDDCA5A9FCE9}" type="parTrans" cxnId="{51D891B9-54E0-4B76-8024-733BE6B24F7F}">
      <dgm:prSet custT="1"/>
      <dgm:spPr/>
      <dgm:t>
        <a:bodyPr/>
        <a:lstStyle/>
        <a:p>
          <a:endParaRPr lang="fr-FR" sz="500"/>
        </a:p>
      </dgm:t>
    </dgm:pt>
    <dgm:pt modelId="{850E3C31-890C-4B9B-BBAC-0460194F936E}" type="sibTrans" cxnId="{51D891B9-54E0-4B76-8024-733BE6B24F7F}">
      <dgm:prSet/>
      <dgm:spPr/>
      <dgm:t>
        <a:bodyPr/>
        <a:lstStyle/>
        <a:p>
          <a:endParaRPr lang="fr-FR" sz="1800"/>
        </a:p>
      </dgm:t>
    </dgm:pt>
    <dgm:pt modelId="{8D82B19D-E4CF-4D24-8444-03EC7F333EBD}">
      <dgm:prSet custT="1"/>
      <dgm:spPr/>
      <dgm:t>
        <a:bodyPr/>
        <a:lstStyle/>
        <a:p>
          <a:r>
            <a:rPr lang="fr-FR" sz="1400" dirty="0" err="1"/>
            <a:t>Category</a:t>
          </a:r>
          <a:r>
            <a:rPr lang="fr-FR" sz="1400" dirty="0"/>
            <a:t> translation</a:t>
          </a:r>
        </a:p>
        <a:p>
          <a:r>
            <a:rPr lang="fr-FR" sz="1400" dirty="0" err="1">
              <a:latin typeface="Courier New" panose="02070309020205020404" pitchFamily="49" charset="0"/>
              <a:cs typeface="Courier New" panose="02070309020205020404" pitchFamily="49" charset="0"/>
            </a:rPr>
            <a:t>category_name</a:t>
          </a:r>
          <a:endParaRPr lang="fr-FR" sz="1400" dirty="0"/>
        </a:p>
      </dgm:t>
    </dgm:pt>
    <dgm:pt modelId="{E1CB0E5D-38BA-477B-A63B-4466A5AB8C84}" type="parTrans" cxnId="{00BDE1CA-A3C8-4C8A-9A63-817A6B64C94F}">
      <dgm:prSet custT="1"/>
      <dgm:spPr/>
      <dgm:t>
        <a:bodyPr/>
        <a:lstStyle/>
        <a:p>
          <a:endParaRPr lang="fr-FR" sz="500"/>
        </a:p>
      </dgm:t>
    </dgm:pt>
    <dgm:pt modelId="{FC777D41-AC34-4717-85EE-4458AA7A7C55}" type="sibTrans" cxnId="{00BDE1CA-A3C8-4C8A-9A63-817A6B64C94F}">
      <dgm:prSet/>
      <dgm:spPr/>
      <dgm:t>
        <a:bodyPr/>
        <a:lstStyle/>
        <a:p>
          <a:endParaRPr lang="fr-FR" sz="1800"/>
        </a:p>
      </dgm:t>
    </dgm:pt>
    <dgm:pt modelId="{43B28343-C56A-4F4C-9170-E5FBBA40F373}">
      <dgm:prSet custT="1"/>
      <dgm:spPr/>
      <dgm:t>
        <a:bodyPr/>
        <a:lstStyle/>
        <a:p>
          <a:r>
            <a:rPr lang="fr-FR" sz="1800" dirty="0"/>
            <a:t>Sellers</a:t>
          </a:r>
        </a:p>
        <a:p>
          <a:r>
            <a:rPr lang="fr-FR" sz="1800" dirty="0" err="1">
              <a:latin typeface="Courier New" panose="02070309020205020404" pitchFamily="49" charset="0"/>
              <a:cs typeface="Courier New" panose="02070309020205020404" pitchFamily="49" charset="0"/>
            </a:rPr>
            <a:t>seller_id</a:t>
          </a:r>
          <a:endParaRPr lang="fr-FR" sz="1800" dirty="0"/>
        </a:p>
      </dgm:t>
    </dgm:pt>
    <dgm:pt modelId="{E85B2567-5F8C-4341-8362-116A9E2A66A2}" type="parTrans" cxnId="{A2C7F58F-10ED-4C0A-BD73-34E4EC4B4309}">
      <dgm:prSet custT="1"/>
      <dgm:spPr/>
      <dgm:t>
        <a:bodyPr/>
        <a:lstStyle/>
        <a:p>
          <a:endParaRPr lang="fr-FR" sz="500"/>
        </a:p>
      </dgm:t>
    </dgm:pt>
    <dgm:pt modelId="{27E9F234-8510-4D0C-8F12-009BE3A8441A}" type="sibTrans" cxnId="{A2C7F58F-10ED-4C0A-BD73-34E4EC4B4309}">
      <dgm:prSet/>
      <dgm:spPr/>
      <dgm:t>
        <a:bodyPr/>
        <a:lstStyle/>
        <a:p>
          <a:endParaRPr lang="fr-FR" sz="1800"/>
        </a:p>
      </dgm:t>
    </dgm:pt>
    <dgm:pt modelId="{93478429-8EF4-477C-8EC9-663A09E60474}">
      <dgm:prSet custT="1"/>
      <dgm:spPr/>
      <dgm:t>
        <a:bodyPr/>
        <a:lstStyle/>
        <a:p>
          <a:r>
            <a:rPr lang="fr-FR" sz="1600" dirty="0" err="1"/>
            <a:t>Geolocation</a:t>
          </a:r>
          <a:endParaRPr lang="fr-FR" sz="1600" dirty="0"/>
        </a:p>
        <a:p>
          <a:r>
            <a:rPr lang="fr-FR" sz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7EF90D-A103-4E9F-94FB-7E023D89C80D}" type="parTrans" cxnId="{978994DA-B074-4C9E-A4B7-5C45C22A82AD}">
      <dgm:prSet custT="1"/>
      <dgm:spPr/>
      <dgm:t>
        <a:bodyPr/>
        <a:lstStyle/>
        <a:p>
          <a:endParaRPr lang="fr-FR" sz="500"/>
        </a:p>
      </dgm:t>
    </dgm:pt>
    <dgm:pt modelId="{649ED32D-4C52-41A8-A357-D5F09C67BEDC}" type="sibTrans" cxnId="{978994DA-B074-4C9E-A4B7-5C45C22A82AD}">
      <dgm:prSet/>
      <dgm:spPr/>
      <dgm:t>
        <a:bodyPr/>
        <a:lstStyle/>
        <a:p>
          <a:endParaRPr lang="fr-FR" sz="1800"/>
        </a:p>
      </dgm:t>
    </dgm:pt>
    <dgm:pt modelId="{0DFE3FB7-ADE9-4028-A82D-8E980656CAEB}" type="pres">
      <dgm:prSet presAssocID="{6129F844-815F-4072-B5A3-0225E9E1FE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606A657-8FB1-4029-9301-5738600F2DF9}" type="pres">
      <dgm:prSet presAssocID="{6EEA0022-9EE2-4210-894C-E0CCCD67E802}" presName="root1" presStyleCnt="0"/>
      <dgm:spPr/>
    </dgm:pt>
    <dgm:pt modelId="{E793EDC3-5F45-402D-901F-411F44DFDBCD}" type="pres">
      <dgm:prSet presAssocID="{6EEA0022-9EE2-4210-894C-E0CCCD67E802}" presName="LevelOneTextNode" presStyleLbl="node0" presStyleIdx="0" presStyleCnt="1">
        <dgm:presLayoutVars>
          <dgm:chPref val="3"/>
        </dgm:presLayoutVars>
      </dgm:prSet>
      <dgm:spPr/>
    </dgm:pt>
    <dgm:pt modelId="{FFCF4586-4007-49A6-BDBB-78A70512F253}" type="pres">
      <dgm:prSet presAssocID="{6EEA0022-9EE2-4210-894C-E0CCCD67E802}" presName="level2hierChild" presStyleCnt="0"/>
      <dgm:spPr/>
    </dgm:pt>
    <dgm:pt modelId="{9AF5E7B9-A810-4C2D-82E4-8231D931CF25}" type="pres">
      <dgm:prSet presAssocID="{BC207BEC-1E7E-41DC-8FEB-26E673E7320B}" presName="conn2-1" presStyleLbl="parChTrans1D2" presStyleIdx="0" presStyleCnt="2"/>
      <dgm:spPr/>
    </dgm:pt>
    <dgm:pt modelId="{F4E6076E-F068-41E6-A9B2-2183F35FA46E}" type="pres">
      <dgm:prSet presAssocID="{BC207BEC-1E7E-41DC-8FEB-26E673E7320B}" presName="connTx" presStyleLbl="parChTrans1D2" presStyleIdx="0" presStyleCnt="2"/>
      <dgm:spPr/>
    </dgm:pt>
    <dgm:pt modelId="{E71D799A-BCBC-4F7A-8C5F-1F12F443BA1A}" type="pres">
      <dgm:prSet presAssocID="{7DBF76EC-98B2-43C9-9DAF-AA0FC7162A89}" presName="root2" presStyleCnt="0"/>
      <dgm:spPr/>
    </dgm:pt>
    <dgm:pt modelId="{805C6379-0C89-4E69-90A0-3EC470C32A4F}" type="pres">
      <dgm:prSet presAssocID="{7DBF76EC-98B2-43C9-9DAF-AA0FC7162A89}" presName="LevelTwoTextNode" presStyleLbl="node2" presStyleIdx="0" presStyleCnt="2">
        <dgm:presLayoutVars>
          <dgm:chPref val="3"/>
        </dgm:presLayoutVars>
      </dgm:prSet>
      <dgm:spPr/>
    </dgm:pt>
    <dgm:pt modelId="{8E10B118-4A3E-4131-B161-2C4880E39497}" type="pres">
      <dgm:prSet presAssocID="{7DBF76EC-98B2-43C9-9DAF-AA0FC7162A89}" presName="level3hierChild" presStyleCnt="0"/>
      <dgm:spPr/>
    </dgm:pt>
    <dgm:pt modelId="{BFB8F2C1-03CC-4AB9-AF03-F7870DD782B5}" type="pres">
      <dgm:prSet presAssocID="{5A1A1FA4-1B68-4FD4-BBA3-65B0D3CC1B95}" presName="conn2-1" presStyleLbl="parChTrans1D3" presStyleIdx="0" presStyleCnt="3"/>
      <dgm:spPr/>
    </dgm:pt>
    <dgm:pt modelId="{804C5038-7862-4B11-9A69-43987CEB88E1}" type="pres">
      <dgm:prSet presAssocID="{5A1A1FA4-1B68-4FD4-BBA3-65B0D3CC1B95}" presName="connTx" presStyleLbl="parChTrans1D3" presStyleIdx="0" presStyleCnt="3"/>
      <dgm:spPr/>
    </dgm:pt>
    <dgm:pt modelId="{FB9DD4A4-E5D5-429E-B81B-DDF2081BCAFB}" type="pres">
      <dgm:prSet presAssocID="{5BBF95E9-D09B-4FB6-A2D8-BF5F7371DF62}" presName="root2" presStyleCnt="0"/>
      <dgm:spPr/>
    </dgm:pt>
    <dgm:pt modelId="{EA9E229C-3512-4224-AFE9-FA06C57FC3D7}" type="pres">
      <dgm:prSet presAssocID="{5BBF95E9-D09B-4FB6-A2D8-BF5F7371DF62}" presName="LevelTwoTextNode" presStyleLbl="node3" presStyleIdx="0" presStyleCnt="3">
        <dgm:presLayoutVars>
          <dgm:chPref val="3"/>
        </dgm:presLayoutVars>
      </dgm:prSet>
      <dgm:spPr/>
    </dgm:pt>
    <dgm:pt modelId="{E26E62B1-7AF9-4AA4-B1DA-0F6D670D440B}" type="pres">
      <dgm:prSet presAssocID="{5BBF95E9-D09B-4FB6-A2D8-BF5F7371DF62}" presName="level3hierChild" presStyleCnt="0"/>
      <dgm:spPr/>
    </dgm:pt>
    <dgm:pt modelId="{B60FBE2A-EAD9-4D15-BE31-3C85BC8F6AB3}" type="pres">
      <dgm:prSet presAssocID="{9C67091C-4B79-482E-B0DC-7206E485D25C}" presName="conn2-1" presStyleLbl="parChTrans1D3" presStyleIdx="1" presStyleCnt="3"/>
      <dgm:spPr/>
    </dgm:pt>
    <dgm:pt modelId="{6AE783E6-EA0C-4AD7-9404-957DCA12A07B}" type="pres">
      <dgm:prSet presAssocID="{9C67091C-4B79-482E-B0DC-7206E485D25C}" presName="connTx" presStyleLbl="parChTrans1D3" presStyleIdx="1" presStyleCnt="3"/>
      <dgm:spPr/>
    </dgm:pt>
    <dgm:pt modelId="{423764CE-2BBA-4BF2-836E-783F3DF4BB9D}" type="pres">
      <dgm:prSet presAssocID="{B9466238-B760-4F31-A53C-6F0DCB1E6C76}" presName="root2" presStyleCnt="0"/>
      <dgm:spPr/>
    </dgm:pt>
    <dgm:pt modelId="{2FAC5DD1-5E40-4FEA-A6F0-264A5A2AECDF}" type="pres">
      <dgm:prSet presAssocID="{B9466238-B760-4F31-A53C-6F0DCB1E6C76}" presName="LevelTwoTextNode" presStyleLbl="node3" presStyleIdx="1" presStyleCnt="3">
        <dgm:presLayoutVars>
          <dgm:chPref val="3"/>
        </dgm:presLayoutVars>
      </dgm:prSet>
      <dgm:spPr/>
    </dgm:pt>
    <dgm:pt modelId="{496C62C1-1596-49F1-9BC2-CBEAE0B92C73}" type="pres">
      <dgm:prSet presAssocID="{B9466238-B760-4F31-A53C-6F0DCB1E6C76}" presName="level3hierChild" presStyleCnt="0"/>
      <dgm:spPr/>
    </dgm:pt>
    <dgm:pt modelId="{ED3D2B60-7BFE-4849-A200-9A2D4FF5708B}" type="pres">
      <dgm:prSet presAssocID="{5B2E5E14-E8ED-46B7-8687-CBF47506EAC8}" presName="conn2-1" presStyleLbl="parChTrans1D3" presStyleIdx="2" presStyleCnt="3"/>
      <dgm:spPr/>
    </dgm:pt>
    <dgm:pt modelId="{D44DE2E8-12CD-4A21-BAA4-3DFCAEA6C21C}" type="pres">
      <dgm:prSet presAssocID="{5B2E5E14-E8ED-46B7-8687-CBF47506EAC8}" presName="connTx" presStyleLbl="parChTrans1D3" presStyleIdx="2" presStyleCnt="3"/>
      <dgm:spPr/>
    </dgm:pt>
    <dgm:pt modelId="{409789B5-E0DD-4687-B896-1A2D393C792A}" type="pres">
      <dgm:prSet presAssocID="{0D282684-723E-49D6-9577-D5AD0516E72D}" presName="root2" presStyleCnt="0"/>
      <dgm:spPr/>
    </dgm:pt>
    <dgm:pt modelId="{F2E7CB45-53F6-490A-83E4-77F5F42088CA}" type="pres">
      <dgm:prSet presAssocID="{0D282684-723E-49D6-9577-D5AD0516E72D}" presName="LevelTwoTextNode" presStyleLbl="node3" presStyleIdx="2" presStyleCnt="3">
        <dgm:presLayoutVars>
          <dgm:chPref val="3"/>
        </dgm:presLayoutVars>
      </dgm:prSet>
      <dgm:spPr/>
    </dgm:pt>
    <dgm:pt modelId="{657F2794-CE2B-4F0C-9B55-CBF19ADF8B05}" type="pres">
      <dgm:prSet presAssocID="{0D282684-723E-49D6-9577-D5AD0516E72D}" presName="level3hierChild" presStyleCnt="0"/>
      <dgm:spPr/>
    </dgm:pt>
    <dgm:pt modelId="{D801CA04-2C2D-4517-8909-5B2E1E502BE7}" type="pres">
      <dgm:prSet presAssocID="{F384F374-BEE3-46BE-A05D-EDDCA5A9FCE9}" presName="conn2-1" presStyleLbl="parChTrans1D4" presStyleIdx="0" presStyleCnt="4"/>
      <dgm:spPr/>
    </dgm:pt>
    <dgm:pt modelId="{7D81CE47-0464-4F6D-94DC-D3E1ACAF8519}" type="pres">
      <dgm:prSet presAssocID="{F384F374-BEE3-46BE-A05D-EDDCA5A9FCE9}" presName="connTx" presStyleLbl="parChTrans1D4" presStyleIdx="0" presStyleCnt="4"/>
      <dgm:spPr/>
    </dgm:pt>
    <dgm:pt modelId="{D4840261-3C10-44F6-90DB-681F8D3BB3A9}" type="pres">
      <dgm:prSet presAssocID="{7822DB4F-E0AA-4B1F-8D24-C60174C549AD}" presName="root2" presStyleCnt="0"/>
      <dgm:spPr/>
    </dgm:pt>
    <dgm:pt modelId="{A91FDE24-2331-4F4E-A4A9-4BAC19AAB751}" type="pres">
      <dgm:prSet presAssocID="{7822DB4F-E0AA-4B1F-8D24-C60174C549AD}" presName="LevelTwoTextNode" presStyleLbl="node4" presStyleIdx="0" presStyleCnt="4">
        <dgm:presLayoutVars>
          <dgm:chPref val="3"/>
        </dgm:presLayoutVars>
      </dgm:prSet>
      <dgm:spPr/>
    </dgm:pt>
    <dgm:pt modelId="{9C4958FD-5FA6-44E7-9E18-7271DDFCADB9}" type="pres">
      <dgm:prSet presAssocID="{7822DB4F-E0AA-4B1F-8D24-C60174C549AD}" presName="level3hierChild" presStyleCnt="0"/>
      <dgm:spPr/>
    </dgm:pt>
    <dgm:pt modelId="{ADE630E0-4271-4593-A85F-BF8F6F7A3898}" type="pres">
      <dgm:prSet presAssocID="{E1CB0E5D-38BA-477B-A63B-4466A5AB8C84}" presName="conn2-1" presStyleLbl="parChTrans1D4" presStyleIdx="1" presStyleCnt="4"/>
      <dgm:spPr/>
    </dgm:pt>
    <dgm:pt modelId="{1FE5071F-5C9E-4897-AA92-E263BE9ADD7D}" type="pres">
      <dgm:prSet presAssocID="{E1CB0E5D-38BA-477B-A63B-4466A5AB8C84}" presName="connTx" presStyleLbl="parChTrans1D4" presStyleIdx="1" presStyleCnt="4"/>
      <dgm:spPr/>
    </dgm:pt>
    <dgm:pt modelId="{9F55898C-147D-4213-869D-2F2AC1583D73}" type="pres">
      <dgm:prSet presAssocID="{8D82B19D-E4CF-4D24-8444-03EC7F333EBD}" presName="root2" presStyleCnt="0"/>
      <dgm:spPr/>
    </dgm:pt>
    <dgm:pt modelId="{81D7BE0B-DDFC-4186-B091-4209A9878CF2}" type="pres">
      <dgm:prSet presAssocID="{8D82B19D-E4CF-4D24-8444-03EC7F333EBD}" presName="LevelTwoTextNode" presStyleLbl="node4" presStyleIdx="1" presStyleCnt="4">
        <dgm:presLayoutVars>
          <dgm:chPref val="3"/>
        </dgm:presLayoutVars>
      </dgm:prSet>
      <dgm:spPr/>
    </dgm:pt>
    <dgm:pt modelId="{B8B4A5B5-D07A-4E02-8DB3-E4C1B5F64DC6}" type="pres">
      <dgm:prSet presAssocID="{8D82B19D-E4CF-4D24-8444-03EC7F333EBD}" presName="level3hierChild" presStyleCnt="0"/>
      <dgm:spPr/>
    </dgm:pt>
    <dgm:pt modelId="{618CF7FA-802B-4F07-BD07-B6A6A28658B0}" type="pres">
      <dgm:prSet presAssocID="{E85B2567-5F8C-4341-8362-116A9E2A66A2}" presName="conn2-1" presStyleLbl="parChTrans1D4" presStyleIdx="2" presStyleCnt="4"/>
      <dgm:spPr/>
    </dgm:pt>
    <dgm:pt modelId="{E3CF3E4D-62BA-4424-9D98-F61E83999C39}" type="pres">
      <dgm:prSet presAssocID="{E85B2567-5F8C-4341-8362-116A9E2A66A2}" presName="connTx" presStyleLbl="parChTrans1D4" presStyleIdx="2" presStyleCnt="4"/>
      <dgm:spPr/>
    </dgm:pt>
    <dgm:pt modelId="{03AE452C-BF64-4942-8CE5-9C54329BC9BE}" type="pres">
      <dgm:prSet presAssocID="{43B28343-C56A-4F4C-9170-E5FBBA40F373}" presName="root2" presStyleCnt="0"/>
      <dgm:spPr/>
    </dgm:pt>
    <dgm:pt modelId="{8863FFE4-A0FA-4807-B2E6-3C08A108E7BB}" type="pres">
      <dgm:prSet presAssocID="{43B28343-C56A-4F4C-9170-E5FBBA40F373}" presName="LevelTwoTextNode" presStyleLbl="node4" presStyleIdx="2" presStyleCnt="4">
        <dgm:presLayoutVars>
          <dgm:chPref val="3"/>
        </dgm:presLayoutVars>
      </dgm:prSet>
      <dgm:spPr/>
    </dgm:pt>
    <dgm:pt modelId="{49A81904-A4FD-4F14-ACF6-9E26D2F36E2D}" type="pres">
      <dgm:prSet presAssocID="{43B28343-C56A-4F4C-9170-E5FBBA40F373}" presName="level3hierChild" presStyleCnt="0"/>
      <dgm:spPr/>
    </dgm:pt>
    <dgm:pt modelId="{88A4C73C-C077-46E5-BF52-DBA6439C3E14}" type="pres">
      <dgm:prSet presAssocID="{1A7EF90D-A103-4E9F-94FB-7E023D89C80D}" presName="conn2-1" presStyleLbl="parChTrans1D4" presStyleIdx="3" presStyleCnt="4"/>
      <dgm:spPr/>
    </dgm:pt>
    <dgm:pt modelId="{F5ECF368-423B-44AD-A47C-A1AC3D625B3D}" type="pres">
      <dgm:prSet presAssocID="{1A7EF90D-A103-4E9F-94FB-7E023D89C80D}" presName="connTx" presStyleLbl="parChTrans1D4" presStyleIdx="3" presStyleCnt="4"/>
      <dgm:spPr/>
    </dgm:pt>
    <dgm:pt modelId="{D33A3E71-9FDB-4A2A-87A8-73A16906ABC9}" type="pres">
      <dgm:prSet presAssocID="{93478429-8EF4-477C-8EC9-663A09E60474}" presName="root2" presStyleCnt="0"/>
      <dgm:spPr/>
    </dgm:pt>
    <dgm:pt modelId="{695B315A-220D-4263-8C89-B3A939E8E196}" type="pres">
      <dgm:prSet presAssocID="{93478429-8EF4-477C-8EC9-663A09E60474}" presName="LevelTwoTextNode" presStyleLbl="node4" presStyleIdx="3" presStyleCnt="4">
        <dgm:presLayoutVars>
          <dgm:chPref val="3"/>
        </dgm:presLayoutVars>
      </dgm:prSet>
      <dgm:spPr/>
    </dgm:pt>
    <dgm:pt modelId="{3682279F-8A21-4D44-8AE4-8382EE19BAC2}" type="pres">
      <dgm:prSet presAssocID="{93478429-8EF4-477C-8EC9-663A09E60474}" presName="level3hierChild" presStyleCnt="0"/>
      <dgm:spPr/>
    </dgm:pt>
    <dgm:pt modelId="{F731EA9E-8B8C-498A-A9F1-F7A92B45CCC8}" type="pres">
      <dgm:prSet presAssocID="{F0D6A849-ABD8-47E4-B2EE-85F1F0F9178F}" presName="conn2-1" presStyleLbl="parChTrans1D2" presStyleIdx="1" presStyleCnt="2"/>
      <dgm:spPr/>
    </dgm:pt>
    <dgm:pt modelId="{7B52E129-FE61-41A9-A001-53729EEDBD4D}" type="pres">
      <dgm:prSet presAssocID="{F0D6A849-ABD8-47E4-B2EE-85F1F0F9178F}" presName="connTx" presStyleLbl="parChTrans1D2" presStyleIdx="1" presStyleCnt="2"/>
      <dgm:spPr/>
    </dgm:pt>
    <dgm:pt modelId="{53221E6F-A91A-4A59-83CA-341DDF6665A0}" type="pres">
      <dgm:prSet presAssocID="{1CE3F7DB-0827-40FF-829F-265D7777651B}" presName="root2" presStyleCnt="0"/>
      <dgm:spPr/>
    </dgm:pt>
    <dgm:pt modelId="{598174B1-AC55-4D1C-BE1E-9149FFA12A84}" type="pres">
      <dgm:prSet presAssocID="{1CE3F7DB-0827-40FF-829F-265D7777651B}" presName="LevelTwoTextNode" presStyleLbl="node2" presStyleIdx="1" presStyleCnt="2" custLinFactNeighborY="30008">
        <dgm:presLayoutVars>
          <dgm:chPref val="3"/>
        </dgm:presLayoutVars>
      </dgm:prSet>
      <dgm:spPr/>
    </dgm:pt>
    <dgm:pt modelId="{F6CB5840-71EC-49F3-849A-60CA7FF36ACC}" type="pres">
      <dgm:prSet presAssocID="{1CE3F7DB-0827-40FF-829F-265D7777651B}" presName="level3hierChild" presStyleCnt="0"/>
      <dgm:spPr/>
    </dgm:pt>
  </dgm:ptLst>
  <dgm:cxnLst>
    <dgm:cxn modelId="{A37C1101-56D5-421A-B8C8-85F12311E33E}" type="presOf" srcId="{BC207BEC-1E7E-41DC-8FEB-26E673E7320B}" destId="{F4E6076E-F068-41E6-A9B2-2183F35FA46E}" srcOrd="1" destOrd="0" presId="urn:microsoft.com/office/officeart/2005/8/layout/hierarchy2"/>
    <dgm:cxn modelId="{3B55D305-BD66-438E-A462-441749E544E9}" type="presOf" srcId="{5B2E5E14-E8ED-46B7-8687-CBF47506EAC8}" destId="{D44DE2E8-12CD-4A21-BAA4-3DFCAEA6C21C}" srcOrd="1" destOrd="0" presId="urn:microsoft.com/office/officeart/2005/8/layout/hierarchy2"/>
    <dgm:cxn modelId="{10B7AD14-5912-4A15-B804-383AB3314AB6}" type="presOf" srcId="{7822DB4F-E0AA-4B1F-8D24-C60174C549AD}" destId="{A91FDE24-2331-4F4E-A4A9-4BAC19AAB751}" srcOrd="0" destOrd="0" presId="urn:microsoft.com/office/officeart/2005/8/layout/hierarchy2"/>
    <dgm:cxn modelId="{85ABF015-2FD1-43C0-AC5C-EDEE1E2C7E60}" type="presOf" srcId="{E1CB0E5D-38BA-477B-A63B-4466A5AB8C84}" destId="{1FE5071F-5C9E-4897-AA92-E263BE9ADD7D}" srcOrd="1" destOrd="0" presId="urn:microsoft.com/office/officeart/2005/8/layout/hierarchy2"/>
    <dgm:cxn modelId="{83A80917-0071-413A-B33E-C5520B420455}" type="presOf" srcId="{0D282684-723E-49D6-9577-D5AD0516E72D}" destId="{F2E7CB45-53F6-490A-83E4-77F5F42088CA}" srcOrd="0" destOrd="0" presId="urn:microsoft.com/office/officeart/2005/8/layout/hierarchy2"/>
    <dgm:cxn modelId="{7B20A01A-8DD1-42A6-8A46-B2A351423FC3}" type="presOf" srcId="{1A7EF90D-A103-4E9F-94FB-7E023D89C80D}" destId="{F5ECF368-423B-44AD-A47C-A1AC3D625B3D}" srcOrd="1" destOrd="0" presId="urn:microsoft.com/office/officeart/2005/8/layout/hierarchy2"/>
    <dgm:cxn modelId="{C8FCCD2B-3434-4090-9EA2-744B97AD55E9}" type="presOf" srcId="{F0D6A849-ABD8-47E4-B2EE-85F1F0F9178F}" destId="{7B52E129-FE61-41A9-A001-53729EEDBD4D}" srcOrd="1" destOrd="0" presId="urn:microsoft.com/office/officeart/2005/8/layout/hierarchy2"/>
    <dgm:cxn modelId="{A981162D-7F4C-4F18-B1EE-5A392401E984}" type="presOf" srcId="{93478429-8EF4-477C-8EC9-663A09E60474}" destId="{695B315A-220D-4263-8C89-B3A939E8E196}" srcOrd="0" destOrd="0" presId="urn:microsoft.com/office/officeart/2005/8/layout/hierarchy2"/>
    <dgm:cxn modelId="{7BE21834-B11C-44D7-AF50-E2EE66E1592C}" type="presOf" srcId="{5BBF95E9-D09B-4FB6-A2D8-BF5F7371DF62}" destId="{EA9E229C-3512-4224-AFE9-FA06C57FC3D7}" srcOrd="0" destOrd="0" presId="urn:microsoft.com/office/officeart/2005/8/layout/hierarchy2"/>
    <dgm:cxn modelId="{B15D0460-3559-4DD0-9159-E89836E30AA5}" type="presOf" srcId="{1CE3F7DB-0827-40FF-829F-265D7777651B}" destId="{598174B1-AC55-4D1C-BE1E-9149FFA12A84}" srcOrd="0" destOrd="0" presId="urn:microsoft.com/office/officeart/2005/8/layout/hierarchy2"/>
    <dgm:cxn modelId="{EF9C3260-3CA4-4455-A075-0E4ED5DC520F}" type="presOf" srcId="{E1CB0E5D-38BA-477B-A63B-4466A5AB8C84}" destId="{ADE630E0-4271-4593-A85F-BF8F6F7A3898}" srcOrd="0" destOrd="0" presId="urn:microsoft.com/office/officeart/2005/8/layout/hierarchy2"/>
    <dgm:cxn modelId="{21AB1E68-98BF-4EB9-8C4E-DAE8472C3E28}" type="presOf" srcId="{6EEA0022-9EE2-4210-894C-E0CCCD67E802}" destId="{E793EDC3-5F45-402D-901F-411F44DFDBCD}" srcOrd="0" destOrd="0" presId="urn:microsoft.com/office/officeart/2005/8/layout/hierarchy2"/>
    <dgm:cxn modelId="{C15FF849-ED2B-4D1D-9AC6-B94822AB39A1}" type="presOf" srcId="{F384F374-BEE3-46BE-A05D-EDDCA5A9FCE9}" destId="{D801CA04-2C2D-4517-8909-5B2E1E502BE7}" srcOrd="0" destOrd="0" presId="urn:microsoft.com/office/officeart/2005/8/layout/hierarchy2"/>
    <dgm:cxn modelId="{273BEB4C-7491-4F90-A419-2588E79804FC}" type="presOf" srcId="{E85B2567-5F8C-4341-8362-116A9E2A66A2}" destId="{618CF7FA-802B-4F07-BD07-B6A6A28658B0}" srcOrd="0" destOrd="0" presId="urn:microsoft.com/office/officeart/2005/8/layout/hierarchy2"/>
    <dgm:cxn modelId="{0FE0074D-A081-4E17-8570-6F94EA3A7D27}" type="presOf" srcId="{BC207BEC-1E7E-41DC-8FEB-26E673E7320B}" destId="{9AF5E7B9-A810-4C2D-82E4-8231D931CF25}" srcOrd="0" destOrd="0" presId="urn:microsoft.com/office/officeart/2005/8/layout/hierarchy2"/>
    <dgm:cxn modelId="{0FDBFB50-502E-41D2-A3E2-F5EBBF0F5E55}" type="presOf" srcId="{9C67091C-4B79-482E-B0DC-7206E485D25C}" destId="{6AE783E6-EA0C-4AD7-9404-957DCA12A07B}" srcOrd="1" destOrd="0" presId="urn:microsoft.com/office/officeart/2005/8/layout/hierarchy2"/>
    <dgm:cxn modelId="{E7D14F54-A3CD-4E44-8132-34C28164799B}" type="presOf" srcId="{5A1A1FA4-1B68-4FD4-BBA3-65B0D3CC1B95}" destId="{804C5038-7862-4B11-9A69-43987CEB88E1}" srcOrd="1" destOrd="0" presId="urn:microsoft.com/office/officeart/2005/8/layout/hierarchy2"/>
    <dgm:cxn modelId="{E5425154-D83D-4EC8-9D91-D9335CD6088F}" type="presOf" srcId="{1A7EF90D-A103-4E9F-94FB-7E023D89C80D}" destId="{88A4C73C-C077-46E5-BF52-DBA6439C3E14}" srcOrd="0" destOrd="0" presId="urn:microsoft.com/office/officeart/2005/8/layout/hierarchy2"/>
    <dgm:cxn modelId="{F6E3A25A-A92A-4970-9A0D-09EC6C0535CF}" srcId="{6129F844-815F-4072-B5A3-0225E9E1FE39}" destId="{6EEA0022-9EE2-4210-894C-E0CCCD67E802}" srcOrd="0" destOrd="0" parTransId="{C9BC4222-A14C-4D17-AB33-893A94FF118F}" sibTransId="{BB0354CF-D5B0-4376-995D-86EC91047E42}"/>
    <dgm:cxn modelId="{E2A8FE7C-2184-409C-B1FE-A61E574B564E}" type="presOf" srcId="{6129F844-815F-4072-B5A3-0225E9E1FE39}" destId="{0DFE3FB7-ADE9-4028-A82D-8E980656CAEB}" srcOrd="0" destOrd="0" presId="urn:microsoft.com/office/officeart/2005/8/layout/hierarchy2"/>
    <dgm:cxn modelId="{FEA81281-4EA4-47F0-BF4C-DD7ED73034E1}" srcId="{6EEA0022-9EE2-4210-894C-E0CCCD67E802}" destId="{1CE3F7DB-0827-40FF-829F-265D7777651B}" srcOrd="1" destOrd="0" parTransId="{F0D6A849-ABD8-47E4-B2EE-85F1F0F9178F}" sibTransId="{B3DCC51B-D085-44EE-8CF5-000141C851BD}"/>
    <dgm:cxn modelId="{E6C94D89-00B7-4238-A797-807543C39CCF}" type="presOf" srcId="{E85B2567-5F8C-4341-8362-116A9E2A66A2}" destId="{E3CF3E4D-62BA-4424-9D98-F61E83999C39}" srcOrd="1" destOrd="0" presId="urn:microsoft.com/office/officeart/2005/8/layout/hierarchy2"/>
    <dgm:cxn modelId="{A2C7F58F-10ED-4C0A-BD73-34E4EC4B4309}" srcId="{7822DB4F-E0AA-4B1F-8D24-C60174C549AD}" destId="{43B28343-C56A-4F4C-9170-E5FBBA40F373}" srcOrd="1" destOrd="0" parTransId="{E85B2567-5F8C-4341-8362-116A9E2A66A2}" sibTransId="{27E9F234-8510-4D0C-8F12-009BE3A8441A}"/>
    <dgm:cxn modelId="{1B6A7892-F446-4A91-9DE9-B9B732A2BAD9}" type="presOf" srcId="{F0D6A849-ABD8-47E4-B2EE-85F1F0F9178F}" destId="{F731EA9E-8B8C-498A-A9F1-F7A92B45CCC8}" srcOrd="0" destOrd="0" presId="urn:microsoft.com/office/officeart/2005/8/layout/hierarchy2"/>
    <dgm:cxn modelId="{0BEFB595-96AC-4075-9E4F-9B3B2F769112}" type="presOf" srcId="{F384F374-BEE3-46BE-A05D-EDDCA5A9FCE9}" destId="{7D81CE47-0464-4F6D-94DC-D3E1ACAF8519}" srcOrd="1" destOrd="0" presId="urn:microsoft.com/office/officeart/2005/8/layout/hierarchy2"/>
    <dgm:cxn modelId="{BDEEFCA2-6408-4B13-A9A1-AB803B015F73}" type="presOf" srcId="{8D82B19D-E4CF-4D24-8444-03EC7F333EBD}" destId="{81D7BE0B-DDFC-4186-B091-4209A9878CF2}" srcOrd="0" destOrd="0" presId="urn:microsoft.com/office/officeart/2005/8/layout/hierarchy2"/>
    <dgm:cxn modelId="{E7988EA8-D6CA-4040-BD54-A7249D62203A}" srcId="{6EEA0022-9EE2-4210-894C-E0CCCD67E802}" destId="{7DBF76EC-98B2-43C9-9DAF-AA0FC7162A89}" srcOrd="0" destOrd="0" parTransId="{BC207BEC-1E7E-41DC-8FEB-26E673E7320B}" sibTransId="{F9D746C3-996C-4957-82F7-E154BD83619F}"/>
    <dgm:cxn modelId="{28E5EBA8-F690-46AB-BB6F-6C44FF40C44E}" type="presOf" srcId="{43B28343-C56A-4F4C-9170-E5FBBA40F373}" destId="{8863FFE4-A0FA-4807-B2E6-3C08A108E7BB}" srcOrd="0" destOrd="0" presId="urn:microsoft.com/office/officeart/2005/8/layout/hierarchy2"/>
    <dgm:cxn modelId="{5E9743AE-17D2-4CA2-A0C9-0F447588BAAF}" srcId="{7DBF76EC-98B2-43C9-9DAF-AA0FC7162A89}" destId="{5BBF95E9-D09B-4FB6-A2D8-BF5F7371DF62}" srcOrd="0" destOrd="0" parTransId="{5A1A1FA4-1B68-4FD4-BBA3-65B0D3CC1B95}" sibTransId="{3F7D0729-C14F-4160-BEB0-CD8EAA59CCB2}"/>
    <dgm:cxn modelId="{6B1F26B0-6F67-46DC-BA6D-B3A2D60B392A}" type="presOf" srcId="{5A1A1FA4-1B68-4FD4-BBA3-65B0D3CC1B95}" destId="{BFB8F2C1-03CC-4AB9-AF03-F7870DD782B5}" srcOrd="0" destOrd="0" presId="urn:microsoft.com/office/officeart/2005/8/layout/hierarchy2"/>
    <dgm:cxn modelId="{51D891B9-54E0-4B76-8024-733BE6B24F7F}" srcId="{0D282684-723E-49D6-9577-D5AD0516E72D}" destId="{7822DB4F-E0AA-4B1F-8D24-C60174C549AD}" srcOrd="0" destOrd="0" parTransId="{F384F374-BEE3-46BE-A05D-EDDCA5A9FCE9}" sibTransId="{850E3C31-890C-4B9B-BBAC-0460194F936E}"/>
    <dgm:cxn modelId="{C04265BA-8F99-41BC-B984-48EE9010A0F0}" type="presOf" srcId="{B9466238-B760-4F31-A53C-6F0DCB1E6C76}" destId="{2FAC5DD1-5E40-4FEA-A6F0-264A5A2AECDF}" srcOrd="0" destOrd="0" presId="urn:microsoft.com/office/officeart/2005/8/layout/hierarchy2"/>
    <dgm:cxn modelId="{D9CA15C2-A998-46D1-9FCB-D38D278F5E63}" type="presOf" srcId="{5B2E5E14-E8ED-46B7-8687-CBF47506EAC8}" destId="{ED3D2B60-7BFE-4849-A200-9A2D4FF5708B}" srcOrd="0" destOrd="0" presId="urn:microsoft.com/office/officeart/2005/8/layout/hierarchy2"/>
    <dgm:cxn modelId="{1FEB9CC5-6D47-4363-9704-D38A8F99343F}" type="presOf" srcId="{9C67091C-4B79-482E-B0DC-7206E485D25C}" destId="{B60FBE2A-EAD9-4D15-BE31-3C85BC8F6AB3}" srcOrd="0" destOrd="0" presId="urn:microsoft.com/office/officeart/2005/8/layout/hierarchy2"/>
    <dgm:cxn modelId="{00BDE1CA-A3C8-4C8A-9A63-817A6B64C94F}" srcId="{7822DB4F-E0AA-4B1F-8D24-C60174C549AD}" destId="{8D82B19D-E4CF-4D24-8444-03EC7F333EBD}" srcOrd="0" destOrd="0" parTransId="{E1CB0E5D-38BA-477B-A63B-4466A5AB8C84}" sibTransId="{FC777D41-AC34-4717-85EE-4458AA7A7C55}"/>
    <dgm:cxn modelId="{E4594CD1-3257-49BE-8CD8-B585E926E2B1}" srcId="{7DBF76EC-98B2-43C9-9DAF-AA0FC7162A89}" destId="{B9466238-B760-4F31-A53C-6F0DCB1E6C76}" srcOrd="1" destOrd="0" parTransId="{9C67091C-4B79-482E-B0DC-7206E485D25C}" sibTransId="{C70B374E-1D73-496F-8841-4CEE73B6A033}"/>
    <dgm:cxn modelId="{EC64EBD7-068E-4F4B-970C-A91244D63EDB}" type="presOf" srcId="{7DBF76EC-98B2-43C9-9DAF-AA0FC7162A89}" destId="{805C6379-0C89-4E69-90A0-3EC470C32A4F}" srcOrd="0" destOrd="0" presId="urn:microsoft.com/office/officeart/2005/8/layout/hierarchy2"/>
    <dgm:cxn modelId="{978994DA-B074-4C9E-A4B7-5C45C22A82AD}" srcId="{43B28343-C56A-4F4C-9170-E5FBBA40F373}" destId="{93478429-8EF4-477C-8EC9-663A09E60474}" srcOrd="0" destOrd="0" parTransId="{1A7EF90D-A103-4E9F-94FB-7E023D89C80D}" sibTransId="{649ED32D-4C52-41A8-A357-D5F09C67BEDC}"/>
    <dgm:cxn modelId="{4E1289DB-CDB0-4BC0-B301-FD19427DA96A}" srcId="{7DBF76EC-98B2-43C9-9DAF-AA0FC7162A89}" destId="{0D282684-723E-49D6-9577-D5AD0516E72D}" srcOrd="2" destOrd="0" parTransId="{5B2E5E14-E8ED-46B7-8687-CBF47506EAC8}" sibTransId="{4B305847-EBC6-41B6-A81C-719EE40A44F3}"/>
    <dgm:cxn modelId="{0365DA20-B04E-4818-B591-A920622B963E}" type="presParOf" srcId="{0DFE3FB7-ADE9-4028-A82D-8E980656CAEB}" destId="{C606A657-8FB1-4029-9301-5738600F2DF9}" srcOrd="0" destOrd="0" presId="urn:microsoft.com/office/officeart/2005/8/layout/hierarchy2"/>
    <dgm:cxn modelId="{E65DD340-E2E2-491F-B225-913AE3967709}" type="presParOf" srcId="{C606A657-8FB1-4029-9301-5738600F2DF9}" destId="{E793EDC3-5F45-402D-901F-411F44DFDBCD}" srcOrd="0" destOrd="0" presId="urn:microsoft.com/office/officeart/2005/8/layout/hierarchy2"/>
    <dgm:cxn modelId="{FA280598-F8FB-4250-91AD-615F922C25E5}" type="presParOf" srcId="{C606A657-8FB1-4029-9301-5738600F2DF9}" destId="{FFCF4586-4007-49A6-BDBB-78A70512F253}" srcOrd="1" destOrd="0" presId="urn:microsoft.com/office/officeart/2005/8/layout/hierarchy2"/>
    <dgm:cxn modelId="{CDB7E200-886D-4063-9B39-93106C37BC07}" type="presParOf" srcId="{FFCF4586-4007-49A6-BDBB-78A70512F253}" destId="{9AF5E7B9-A810-4C2D-82E4-8231D931CF25}" srcOrd="0" destOrd="0" presId="urn:microsoft.com/office/officeart/2005/8/layout/hierarchy2"/>
    <dgm:cxn modelId="{0AB809FF-1F20-42B4-A344-6AB0E9EA724D}" type="presParOf" srcId="{9AF5E7B9-A810-4C2D-82E4-8231D931CF25}" destId="{F4E6076E-F068-41E6-A9B2-2183F35FA46E}" srcOrd="0" destOrd="0" presId="urn:microsoft.com/office/officeart/2005/8/layout/hierarchy2"/>
    <dgm:cxn modelId="{55549E4C-ED08-4972-9CB6-8644DEDB6366}" type="presParOf" srcId="{FFCF4586-4007-49A6-BDBB-78A70512F253}" destId="{E71D799A-BCBC-4F7A-8C5F-1F12F443BA1A}" srcOrd="1" destOrd="0" presId="urn:microsoft.com/office/officeart/2005/8/layout/hierarchy2"/>
    <dgm:cxn modelId="{69F46413-7A1B-435D-BD5A-51565D1D10DF}" type="presParOf" srcId="{E71D799A-BCBC-4F7A-8C5F-1F12F443BA1A}" destId="{805C6379-0C89-4E69-90A0-3EC470C32A4F}" srcOrd="0" destOrd="0" presId="urn:microsoft.com/office/officeart/2005/8/layout/hierarchy2"/>
    <dgm:cxn modelId="{0FBC6F3A-759F-43E9-B401-B130026B91C4}" type="presParOf" srcId="{E71D799A-BCBC-4F7A-8C5F-1F12F443BA1A}" destId="{8E10B118-4A3E-4131-B161-2C4880E39497}" srcOrd="1" destOrd="0" presId="urn:microsoft.com/office/officeart/2005/8/layout/hierarchy2"/>
    <dgm:cxn modelId="{6FF55016-0C66-47EF-BD17-E575BC1BDFA1}" type="presParOf" srcId="{8E10B118-4A3E-4131-B161-2C4880E39497}" destId="{BFB8F2C1-03CC-4AB9-AF03-F7870DD782B5}" srcOrd="0" destOrd="0" presId="urn:microsoft.com/office/officeart/2005/8/layout/hierarchy2"/>
    <dgm:cxn modelId="{213E4C4C-A3D2-4490-93D0-93D74EAE55D1}" type="presParOf" srcId="{BFB8F2C1-03CC-4AB9-AF03-F7870DD782B5}" destId="{804C5038-7862-4B11-9A69-43987CEB88E1}" srcOrd="0" destOrd="0" presId="urn:microsoft.com/office/officeart/2005/8/layout/hierarchy2"/>
    <dgm:cxn modelId="{40C7226F-ED6D-4FA8-8A56-1D2EA9F95963}" type="presParOf" srcId="{8E10B118-4A3E-4131-B161-2C4880E39497}" destId="{FB9DD4A4-E5D5-429E-B81B-DDF2081BCAFB}" srcOrd="1" destOrd="0" presId="urn:microsoft.com/office/officeart/2005/8/layout/hierarchy2"/>
    <dgm:cxn modelId="{538EE033-FEA0-4BB0-B281-07263F0602A8}" type="presParOf" srcId="{FB9DD4A4-E5D5-429E-B81B-DDF2081BCAFB}" destId="{EA9E229C-3512-4224-AFE9-FA06C57FC3D7}" srcOrd="0" destOrd="0" presId="urn:microsoft.com/office/officeart/2005/8/layout/hierarchy2"/>
    <dgm:cxn modelId="{D759E4C0-7255-402E-A278-9377454A7095}" type="presParOf" srcId="{FB9DD4A4-E5D5-429E-B81B-DDF2081BCAFB}" destId="{E26E62B1-7AF9-4AA4-B1DA-0F6D670D440B}" srcOrd="1" destOrd="0" presId="urn:microsoft.com/office/officeart/2005/8/layout/hierarchy2"/>
    <dgm:cxn modelId="{E3E1BC12-68CC-4FFE-9968-F6181ADEEDE6}" type="presParOf" srcId="{8E10B118-4A3E-4131-B161-2C4880E39497}" destId="{B60FBE2A-EAD9-4D15-BE31-3C85BC8F6AB3}" srcOrd="2" destOrd="0" presId="urn:microsoft.com/office/officeart/2005/8/layout/hierarchy2"/>
    <dgm:cxn modelId="{ACB751D3-7B45-48DB-9B4A-679B82E104C3}" type="presParOf" srcId="{B60FBE2A-EAD9-4D15-BE31-3C85BC8F6AB3}" destId="{6AE783E6-EA0C-4AD7-9404-957DCA12A07B}" srcOrd="0" destOrd="0" presId="urn:microsoft.com/office/officeart/2005/8/layout/hierarchy2"/>
    <dgm:cxn modelId="{985CC110-507E-4C87-A01F-FA469B4AF1A0}" type="presParOf" srcId="{8E10B118-4A3E-4131-B161-2C4880E39497}" destId="{423764CE-2BBA-4BF2-836E-783F3DF4BB9D}" srcOrd="3" destOrd="0" presId="urn:microsoft.com/office/officeart/2005/8/layout/hierarchy2"/>
    <dgm:cxn modelId="{B3E16B91-4AE3-4E54-91E2-BC6398CEA9E5}" type="presParOf" srcId="{423764CE-2BBA-4BF2-836E-783F3DF4BB9D}" destId="{2FAC5DD1-5E40-4FEA-A6F0-264A5A2AECDF}" srcOrd="0" destOrd="0" presId="urn:microsoft.com/office/officeart/2005/8/layout/hierarchy2"/>
    <dgm:cxn modelId="{6D1E0E87-6C3B-4863-B299-BBD086059D23}" type="presParOf" srcId="{423764CE-2BBA-4BF2-836E-783F3DF4BB9D}" destId="{496C62C1-1596-49F1-9BC2-CBEAE0B92C73}" srcOrd="1" destOrd="0" presId="urn:microsoft.com/office/officeart/2005/8/layout/hierarchy2"/>
    <dgm:cxn modelId="{8EAF4D48-413C-4F36-883F-9ECBEB750343}" type="presParOf" srcId="{8E10B118-4A3E-4131-B161-2C4880E39497}" destId="{ED3D2B60-7BFE-4849-A200-9A2D4FF5708B}" srcOrd="4" destOrd="0" presId="urn:microsoft.com/office/officeart/2005/8/layout/hierarchy2"/>
    <dgm:cxn modelId="{F8634A32-D363-4C32-B427-5A3B5B97F070}" type="presParOf" srcId="{ED3D2B60-7BFE-4849-A200-9A2D4FF5708B}" destId="{D44DE2E8-12CD-4A21-BAA4-3DFCAEA6C21C}" srcOrd="0" destOrd="0" presId="urn:microsoft.com/office/officeart/2005/8/layout/hierarchy2"/>
    <dgm:cxn modelId="{1DE7F926-78AD-4CC9-8C7C-C43F42F8C209}" type="presParOf" srcId="{8E10B118-4A3E-4131-B161-2C4880E39497}" destId="{409789B5-E0DD-4687-B896-1A2D393C792A}" srcOrd="5" destOrd="0" presId="urn:microsoft.com/office/officeart/2005/8/layout/hierarchy2"/>
    <dgm:cxn modelId="{31A4174D-C424-44C4-ACF0-DE0DF78DC4C2}" type="presParOf" srcId="{409789B5-E0DD-4687-B896-1A2D393C792A}" destId="{F2E7CB45-53F6-490A-83E4-77F5F42088CA}" srcOrd="0" destOrd="0" presId="urn:microsoft.com/office/officeart/2005/8/layout/hierarchy2"/>
    <dgm:cxn modelId="{A8AB17A6-393B-4EC8-B164-0FEC552986CC}" type="presParOf" srcId="{409789B5-E0DD-4687-B896-1A2D393C792A}" destId="{657F2794-CE2B-4F0C-9B55-CBF19ADF8B05}" srcOrd="1" destOrd="0" presId="urn:microsoft.com/office/officeart/2005/8/layout/hierarchy2"/>
    <dgm:cxn modelId="{95A8D699-186E-48B8-B767-C00C05F53C0F}" type="presParOf" srcId="{657F2794-CE2B-4F0C-9B55-CBF19ADF8B05}" destId="{D801CA04-2C2D-4517-8909-5B2E1E502BE7}" srcOrd="0" destOrd="0" presId="urn:microsoft.com/office/officeart/2005/8/layout/hierarchy2"/>
    <dgm:cxn modelId="{CDCE01B6-E38B-4184-95B5-9B102A8A8D2B}" type="presParOf" srcId="{D801CA04-2C2D-4517-8909-5B2E1E502BE7}" destId="{7D81CE47-0464-4F6D-94DC-D3E1ACAF8519}" srcOrd="0" destOrd="0" presId="urn:microsoft.com/office/officeart/2005/8/layout/hierarchy2"/>
    <dgm:cxn modelId="{5CD4A184-75C5-42D0-8626-8CBE242B5F08}" type="presParOf" srcId="{657F2794-CE2B-4F0C-9B55-CBF19ADF8B05}" destId="{D4840261-3C10-44F6-90DB-681F8D3BB3A9}" srcOrd="1" destOrd="0" presId="urn:microsoft.com/office/officeart/2005/8/layout/hierarchy2"/>
    <dgm:cxn modelId="{6B63C6F0-C6F9-4EC4-A29B-A86C14A4CA04}" type="presParOf" srcId="{D4840261-3C10-44F6-90DB-681F8D3BB3A9}" destId="{A91FDE24-2331-4F4E-A4A9-4BAC19AAB751}" srcOrd="0" destOrd="0" presId="urn:microsoft.com/office/officeart/2005/8/layout/hierarchy2"/>
    <dgm:cxn modelId="{D662D592-93EA-40CD-890D-1D6A47CBD32A}" type="presParOf" srcId="{D4840261-3C10-44F6-90DB-681F8D3BB3A9}" destId="{9C4958FD-5FA6-44E7-9E18-7271DDFCADB9}" srcOrd="1" destOrd="0" presId="urn:microsoft.com/office/officeart/2005/8/layout/hierarchy2"/>
    <dgm:cxn modelId="{AA458C75-C15A-4B25-BABB-5499A779FA4E}" type="presParOf" srcId="{9C4958FD-5FA6-44E7-9E18-7271DDFCADB9}" destId="{ADE630E0-4271-4593-A85F-BF8F6F7A3898}" srcOrd="0" destOrd="0" presId="urn:microsoft.com/office/officeart/2005/8/layout/hierarchy2"/>
    <dgm:cxn modelId="{DB2A7C56-2DE5-47A5-8DD6-064395602308}" type="presParOf" srcId="{ADE630E0-4271-4593-A85F-BF8F6F7A3898}" destId="{1FE5071F-5C9E-4897-AA92-E263BE9ADD7D}" srcOrd="0" destOrd="0" presId="urn:microsoft.com/office/officeart/2005/8/layout/hierarchy2"/>
    <dgm:cxn modelId="{6E5CDB3F-D989-4E40-89BF-7ACAC2178461}" type="presParOf" srcId="{9C4958FD-5FA6-44E7-9E18-7271DDFCADB9}" destId="{9F55898C-147D-4213-869D-2F2AC1583D73}" srcOrd="1" destOrd="0" presId="urn:microsoft.com/office/officeart/2005/8/layout/hierarchy2"/>
    <dgm:cxn modelId="{157FC9F7-1682-42C3-A779-E8A6F18F777D}" type="presParOf" srcId="{9F55898C-147D-4213-869D-2F2AC1583D73}" destId="{81D7BE0B-DDFC-4186-B091-4209A9878CF2}" srcOrd="0" destOrd="0" presId="urn:microsoft.com/office/officeart/2005/8/layout/hierarchy2"/>
    <dgm:cxn modelId="{CADB747E-0A0E-4C5D-BC97-5F5CB0F76D5B}" type="presParOf" srcId="{9F55898C-147D-4213-869D-2F2AC1583D73}" destId="{B8B4A5B5-D07A-4E02-8DB3-E4C1B5F64DC6}" srcOrd="1" destOrd="0" presId="urn:microsoft.com/office/officeart/2005/8/layout/hierarchy2"/>
    <dgm:cxn modelId="{B41B7F67-45A2-4C8E-B748-A0439E3F1EC3}" type="presParOf" srcId="{9C4958FD-5FA6-44E7-9E18-7271DDFCADB9}" destId="{618CF7FA-802B-4F07-BD07-B6A6A28658B0}" srcOrd="2" destOrd="0" presId="urn:microsoft.com/office/officeart/2005/8/layout/hierarchy2"/>
    <dgm:cxn modelId="{750F9C32-98BD-425D-8879-14E50583680A}" type="presParOf" srcId="{618CF7FA-802B-4F07-BD07-B6A6A28658B0}" destId="{E3CF3E4D-62BA-4424-9D98-F61E83999C39}" srcOrd="0" destOrd="0" presId="urn:microsoft.com/office/officeart/2005/8/layout/hierarchy2"/>
    <dgm:cxn modelId="{B38E49D8-82D7-4972-BB4D-B8E13F5FD7D9}" type="presParOf" srcId="{9C4958FD-5FA6-44E7-9E18-7271DDFCADB9}" destId="{03AE452C-BF64-4942-8CE5-9C54329BC9BE}" srcOrd="3" destOrd="0" presId="urn:microsoft.com/office/officeart/2005/8/layout/hierarchy2"/>
    <dgm:cxn modelId="{94EDB369-9FA6-4ED2-BC93-79074AB55D3B}" type="presParOf" srcId="{03AE452C-BF64-4942-8CE5-9C54329BC9BE}" destId="{8863FFE4-A0FA-4807-B2E6-3C08A108E7BB}" srcOrd="0" destOrd="0" presId="urn:microsoft.com/office/officeart/2005/8/layout/hierarchy2"/>
    <dgm:cxn modelId="{ED2C12B7-D672-4DA9-9CAA-2F2912B73889}" type="presParOf" srcId="{03AE452C-BF64-4942-8CE5-9C54329BC9BE}" destId="{49A81904-A4FD-4F14-ACF6-9E26D2F36E2D}" srcOrd="1" destOrd="0" presId="urn:microsoft.com/office/officeart/2005/8/layout/hierarchy2"/>
    <dgm:cxn modelId="{434B82C9-9E15-4F5E-BE32-CB75D3C056D9}" type="presParOf" srcId="{49A81904-A4FD-4F14-ACF6-9E26D2F36E2D}" destId="{88A4C73C-C077-46E5-BF52-DBA6439C3E14}" srcOrd="0" destOrd="0" presId="urn:microsoft.com/office/officeart/2005/8/layout/hierarchy2"/>
    <dgm:cxn modelId="{C7F18597-CFE1-44C7-B0A7-7C4B0B1055DA}" type="presParOf" srcId="{88A4C73C-C077-46E5-BF52-DBA6439C3E14}" destId="{F5ECF368-423B-44AD-A47C-A1AC3D625B3D}" srcOrd="0" destOrd="0" presId="urn:microsoft.com/office/officeart/2005/8/layout/hierarchy2"/>
    <dgm:cxn modelId="{379251D1-E44F-49F3-B932-60DE7F574986}" type="presParOf" srcId="{49A81904-A4FD-4F14-ACF6-9E26D2F36E2D}" destId="{D33A3E71-9FDB-4A2A-87A8-73A16906ABC9}" srcOrd="1" destOrd="0" presId="urn:microsoft.com/office/officeart/2005/8/layout/hierarchy2"/>
    <dgm:cxn modelId="{DD43BBD1-1297-454A-A506-B85DE0330F87}" type="presParOf" srcId="{D33A3E71-9FDB-4A2A-87A8-73A16906ABC9}" destId="{695B315A-220D-4263-8C89-B3A939E8E196}" srcOrd="0" destOrd="0" presId="urn:microsoft.com/office/officeart/2005/8/layout/hierarchy2"/>
    <dgm:cxn modelId="{97245540-41FF-45E5-83A7-8DCE5647CE28}" type="presParOf" srcId="{D33A3E71-9FDB-4A2A-87A8-73A16906ABC9}" destId="{3682279F-8A21-4D44-8AE4-8382EE19BAC2}" srcOrd="1" destOrd="0" presId="urn:microsoft.com/office/officeart/2005/8/layout/hierarchy2"/>
    <dgm:cxn modelId="{B1FBE34B-CC7A-4669-B54C-C789147218F1}" type="presParOf" srcId="{FFCF4586-4007-49A6-BDBB-78A70512F253}" destId="{F731EA9E-8B8C-498A-A9F1-F7A92B45CCC8}" srcOrd="2" destOrd="0" presId="urn:microsoft.com/office/officeart/2005/8/layout/hierarchy2"/>
    <dgm:cxn modelId="{FBB6D278-E9F3-4CCA-B883-903B03FCD9DB}" type="presParOf" srcId="{F731EA9E-8B8C-498A-A9F1-F7A92B45CCC8}" destId="{7B52E129-FE61-41A9-A001-53729EEDBD4D}" srcOrd="0" destOrd="0" presId="urn:microsoft.com/office/officeart/2005/8/layout/hierarchy2"/>
    <dgm:cxn modelId="{83BC106C-8F0F-4C33-B562-A6633F52B8A2}" type="presParOf" srcId="{FFCF4586-4007-49A6-BDBB-78A70512F253}" destId="{53221E6F-A91A-4A59-83CA-341DDF6665A0}" srcOrd="3" destOrd="0" presId="urn:microsoft.com/office/officeart/2005/8/layout/hierarchy2"/>
    <dgm:cxn modelId="{3E926F22-7973-40F6-B038-F36781B10BFF}" type="presParOf" srcId="{53221E6F-A91A-4A59-83CA-341DDF6665A0}" destId="{598174B1-AC55-4D1C-BE1E-9149FFA12A84}" srcOrd="0" destOrd="0" presId="urn:microsoft.com/office/officeart/2005/8/layout/hierarchy2"/>
    <dgm:cxn modelId="{D8F00CC9-7409-4FE5-A5B3-AAB4BB398925}" type="presParOf" srcId="{53221E6F-A91A-4A59-83CA-341DDF6665A0}" destId="{F6CB5840-71EC-49F3-849A-60CA7FF36AC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787"/>
          <a:ext cx="3443702" cy="37784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Customers</a:t>
          </a:r>
          <a:endParaRPr lang="fr-FR" sz="1600" kern="1200" dirty="0"/>
        </a:p>
      </dsp:txBody>
      <dsp:txXfrm>
        <a:off x="3532" y="9787"/>
        <a:ext cx="3443702" cy="377846"/>
      </dsp:txXfrm>
    </dsp:sp>
    <dsp:sp modelId="{16636EDD-AE93-4FAC-B5DE-7BB95A4F7322}">
      <dsp:nvSpPr>
        <dsp:cNvPr id="0" name=""/>
        <dsp:cNvSpPr/>
      </dsp:nvSpPr>
      <dsp:spPr>
        <a:xfrm>
          <a:off x="3532" y="387633"/>
          <a:ext cx="3443702" cy="1732438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customer_unique_id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customer_state</a:t>
          </a:r>
          <a:endParaRPr lang="fr-FR" sz="1800" kern="1200" dirty="0"/>
        </a:p>
      </dsp:txBody>
      <dsp:txXfrm>
        <a:off x="3532" y="387633"/>
        <a:ext cx="3443702" cy="1732438"/>
      </dsp:txXfrm>
    </dsp:sp>
    <dsp:sp modelId="{633E603A-E4D4-4976-8ACF-EF505143C095}">
      <dsp:nvSpPr>
        <dsp:cNvPr id="0" name=""/>
        <dsp:cNvSpPr/>
      </dsp:nvSpPr>
      <dsp:spPr>
        <a:xfrm>
          <a:off x="3929353" y="9787"/>
          <a:ext cx="3443702" cy="377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200" kern="1200" dirty="0"/>
        </a:p>
      </dsp:txBody>
      <dsp:txXfrm>
        <a:off x="3929353" y="9787"/>
        <a:ext cx="3443702" cy="377846"/>
      </dsp:txXfrm>
    </dsp:sp>
    <dsp:sp modelId="{79F0442E-F36E-4DC3-A84F-C1AEC6CE48B9}">
      <dsp:nvSpPr>
        <dsp:cNvPr id="0" name=""/>
        <dsp:cNvSpPr/>
      </dsp:nvSpPr>
      <dsp:spPr>
        <a:xfrm>
          <a:off x="3929353" y="387633"/>
          <a:ext cx="3443702" cy="1732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geolocation_zip_code_prefix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geolocation_lat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geolocation_city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geolocation_state</a:t>
          </a:r>
          <a:endParaRPr lang="fr-FR" sz="1600" kern="1200" dirty="0"/>
        </a:p>
      </dsp:txBody>
      <dsp:txXfrm>
        <a:off x="3929353" y="387633"/>
        <a:ext cx="3443702" cy="1732438"/>
      </dsp:txXfrm>
    </dsp:sp>
    <dsp:sp modelId="{0635EDC5-1349-476C-8431-E675BECFD9A2}">
      <dsp:nvSpPr>
        <dsp:cNvPr id="0" name=""/>
        <dsp:cNvSpPr/>
      </dsp:nvSpPr>
      <dsp:spPr>
        <a:xfrm>
          <a:off x="7855174" y="9787"/>
          <a:ext cx="3443702" cy="37784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Orders</a:t>
          </a:r>
          <a:endParaRPr lang="fr-FR" sz="1200" kern="1200" dirty="0"/>
        </a:p>
      </dsp:txBody>
      <dsp:txXfrm>
        <a:off x="7855174" y="9787"/>
        <a:ext cx="3443702" cy="377846"/>
      </dsp:txXfrm>
    </dsp:sp>
    <dsp:sp modelId="{0F1AE0F5-364D-408C-8B0D-9BFDA99F7601}">
      <dsp:nvSpPr>
        <dsp:cNvPr id="0" name=""/>
        <dsp:cNvSpPr/>
      </dsp:nvSpPr>
      <dsp:spPr>
        <a:xfrm>
          <a:off x="7855174" y="387633"/>
          <a:ext cx="3443702" cy="1732438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customer_id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order_status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order_purchase_timestamp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order_approved_at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order_delivered_carrier_date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order_delivered_customer_date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order_estimated_delivery_date</a:t>
          </a:r>
          <a:endParaRPr lang="fr-FR" sz="1200" kern="1200" dirty="0"/>
        </a:p>
      </dsp:txBody>
      <dsp:txXfrm>
        <a:off x="7855174" y="387633"/>
        <a:ext cx="3443702" cy="1732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31325"/>
          <a:ext cx="3443702" cy="3744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Items</a:t>
          </a:r>
        </a:p>
      </dsp:txBody>
      <dsp:txXfrm>
        <a:off x="3532" y="31325"/>
        <a:ext cx="3443702" cy="374400"/>
      </dsp:txXfrm>
    </dsp:sp>
    <dsp:sp modelId="{16636EDD-AE93-4FAC-B5DE-7BB95A4F7322}">
      <dsp:nvSpPr>
        <dsp:cNvPr id="0" name=""/>
        <dsp:cNvSpPr/>
      </dsp:nvSpPr>
      <dsp:spPr>
        <a:xfrm>
          <a:off x="3532" y="405725"/>
          <a:ext cx="3443702" cy="1692807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order_item_id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product_id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seller_id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shipping_limit_date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price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freight_value</a:t>
          </a:r>
          <a:endParaRPr lang="fr-FR" sz="1300" kern="1200" dirty="0"/>
        </a:p>
      </dsp:txBody>
      <dsp:txXfrm>
        <a:off x="3532" y="405725"/>
        <a:ext cx="3443702" cy="1692807"/>
      </dsp:txXfrm>
    </dsp:sp>
    <dsp:sp modelId="{633E603A-E4D4-4976-8ACF-EF505143C095}">
      <dsp:nvSpPr>
        <dsp:cNvPr id="0" name=""/>
        <dsp:cNvSpPr/>
      </dsp:nvSpPr>
      <dsp:spPr>
        <a:xfrm>
          <a:off x="3929353" y="31325"/>
          <a:ext cx="3443702" cy="3744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Payments</a:t>
          </a:r>
        </a:p>
      </dsp:txBody>
      <dsp:txXfrm>
        <a:off x="3929353" y="31325"/>
        <a:ext cx="3443702" cy="374400"/>
      </dsp:txXfrm>
    </dsp:sp>
    <dsp:sp modelId="{79F0442E-F36E-4DC3-A84F-C1AEC6CE48B9}">
      <dsp:nvSpPr>
        <dsp:cNvPr id="0" name=""/>
        <dsp:cNvSpPr/>
      </dsp:nvSpPr>
      <dsp:spPr>
        <a:xfrm>
          <a:off x="3929353" y="405725"/>
          <a:ext cx="3443702" cy="1692807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order_id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payment_sequential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payment_type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payment_installments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payment_value</a:t>
          </a:r>
          <a:endParaRPr lang="fr-FR" sz="1800" kern="1200" dirty="0"/>
        </a:p>
      </dsp:txBody>
      <dsp:txXfrm>
        <a:off x="3929353" y="405725"/>
        <a:ext cx="3443702" cy="1692807"/>
      </dsp:txXfrm>
    </dsp:sp>
    <dsp:sp modelId="{0635EDC5-1349-476C-8431-E675BECFD9A2}">
      <dsp:nvSpPr>
        <dsp:cNvPr id="0" name=""/>
        <dsp:cNvSpPr/>
      </dsp:nvSpPr>
      <dsp:spPr>
        <a:xfrm>
          <a:off x="7858706" y="31325"/>
          <a:ext cx="3443702" cy="37440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</a:t>
          </a:r>
          <a:r>
            <a:rPr lang="fr-FR" sz="1600" kern="1200" dirty="0" err="1"/>
            <a:t>Reviews</a:t>
          </a:r>
          <a:endParaRPr lang="fr-FR" sz="1600" kern="1200" dirty="0"/>
        </a:p>
      </dsp:txBody>
      <dsp:txXfrm>
        <a:off x="7858706" y="31325"/>
        <a:ext cx="3443702" cy="374400"/>
      </dsp:txXfrm>
    </dsp:sp>
    <dsp:sp modelId="{0F1AE0F5-364D-408C-8B0D-9BFDA99F7601}">
      <dsp:nvSpPr>
        <dsp:cNvPr id="0" name=""/>
        <dsp:cNvSpPr/>
      </dsp:nvSpPr>
      <dsp:spPr>
        <a:xfrm>
          <a:off x="7855174" y="405725"/>
          <a:ext cx="3443702" cy="169280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review_score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review_comment_title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review_comment_message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review_creation_date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review_answer_timestamp</a:t>
          </a:r>
          <a:endParaRPr lang="fr-FR" sz="1300" kern="1200" dirty="0"/>
        </a:p>
      </dsp:txBody>
      <dsp:txXfrm>
        <a:off x="7855174" y="405725"/>
        <a:ext cx="3443702" cy="1692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0833"/>
          <a:ext cx="3443702" cy="3560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Products</a:t>
          </a:r>
          <a:endParaRPr lang="fr-FR" sz="1600" kern="1200" dirty="0"/>
        </a:p>
      </dsp:txBody>
      <dsp:txXfrm>
        <a:off x="3532" y="90833"/>
        <a:ext cx="3443702" cy="356092"/>
      </dsp:txXfrm>
    </dsp:sp>
    <dsp:sp modelId="{16636EDD-AE93-4FAC-B5DE-7BB95A4F7322}">
      <dsp:nvSpPr>
        <dsp:cNvPr id="0" name=""/>
        <dsp:cNvSpPr/>
      </dsp:nvSpPr>
      <dsp:spPr>
        <a:xfrm>
          <a:off x="3532" y="446925"/>
          <a:ext cx="3443702" cy="1592099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product_id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product_category_name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product_name_lenght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product_description_lenght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product_photos_qty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product_weight_g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product_lenght_cm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product_height_cm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product_width_cm</a:t>
          </a:r>
          <a:endParaRPr lang="fr-FR" sz="1000" kern="1200" dirty="0"/>
        </a:p>
      </dsp:txBody>
      <dsp:txXfrm>
        <a:off x="3532" y="446925"/>
        <a:ext cx="3443702" cy="1592099"/>
      </dsp:txXfrm>
    </dsp:sp>
    <dsp:sp modelId="{633E603A-E4D4-4976-8ACF-EF505143C095}">
      <dsp:nvSpPr>
        <dsp:cNvPr id="0" name=""/>
        <dsp:cNvSpPr/>
      </dsp:nvSpPr>
      <dsp:spPr>
        <a:xfrm>
          <a:off x="3929353" y="90833"/>
          <a:ext cx="3443702" cy="35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Sellers</a:t>
          </a:r>
        </a:p>
      </dsp:txBody>
      <dsp:txXfrm>
        <a:off x="3929353" y="90833"/>
        <a:ext cx="3443702" cy="356092"/>
      </dsp:txXfrm>
    </dsp:sp>
    <dsp:sp modelId="{79F0442E-F36E-4DC3-A84F-C1AEC6CE48B9}">
      <dsp:nvSpPr>
        <dsp:cNvPr id="0" name=""/>
        <dsp:cNvSpPr/>
      </dsp:nvSpPr>
      <dsp:spPr>
        <a:xfrm>
          <a:off x="3929353" y="446925"/>
          <a:ext cx="3443702" cy="1592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seller_state</a:t>
          </a:r>
          <a:endParaRPr lang="fr-FR" sz="18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000" kern="1200" dirty="0"/>
        </a:p>
      </dsp:txBody>
      <dsp:txXfrm>
        <a:off x="3929353" y="446925"/>
        <a:ext cx="3443702" cy="1592099"/>
      </dsp:txXfrm>
    </dsp:sp>
    <dsp:sp modelId="{0635EDC5-1349-476C-8431-E675BECFD9A2}">
      <dsp:nvSpPr>
        <dsp:cNvPr id="0" name=""/>
        <dsp:cNvSpPr/>
      </dsp:nvSpPr>
      <dsp:spPr>
        <a:xfrm>
          <a:off x="7855174" y="90833"/>
          <a:ext cx="3443702" cy="35609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Product </a:t>
          </a:r>
          <a:r>
            <a:rPr lang="fr-FR" sz="1400" kern="1200" dirty="0" err="1"/>
            <a:t>Category</a:t>
          </a:r>
          <a:r>
            <a:rPr lang="fr-FR" sz="1400" kern="1200" dirty="0"/>
            <a:t> Name Translation</a:t>
          </a:r>
        </a:p>
      </dsp:txBody>
      <dsp:txXfrm>
        <a:off x="7855174" y="90833"/>
        <a:ext cx="3443702" cy="356092"/>
      </dsp:txXfrm>
    </dsp:sp>
    <dsp:sp modelId="{0F1AE0F5-364D-408C-8B0D-9BFDA99F7601}">
      <dsp:nvSpPr>
        <dsp:cNvPr id="0" name=""/>
        <dsp:cNvSpPr/>
      </dsp:nvSpPr>
      <dsp:spPr>
        <a:xfrm>
          <a:off x="7855174" y="446925"/>
          <a:ext cx="3443702" cy="1592099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product_category_name_english</a:t>
          </a:r>
          <a:endParaRPr lang="fr-FR" sz="1400" kern="1200" dirty="0"/>
        </a:p>
      </dsp:txBody>
      <dsp:txXfrm>
        <a:off x="7855174" y="446925"/>
        <a:ext cx="3443702" cy="1592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3EDC3-5F45-402D-901F-411F44DFDBCD}">
      <dsp:nvSpPr>
        <dsp:cNvPr id="0" name=""/>
        <dsp:cNvSpPr/>
      </dsp:nvSpPr>
      <dsp:spPr>
        <a:xfrm>
          <a:off x="2584" y="3225579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Customers</a:t>
          </a:r>
          <a:endParaRPr lang="fr-FR" sz="2000" kern="1200" dirty="0"/>
        </a:p>
      </dsp:txBody>
      <dsp:txXfrm>
        <a:off x="24893" y="3247888"/>
        <a:ext cx="1478735" cy="717058"/>
      </dsp:txXfrm>
    </dsp:sp>
    <dsp:sp modelId="{9AF5E7B9-A810-4C2D-82E4-8231D931CF25}">
      <dsp:nvSpPr>
        <dsp:cNvPr id="0" name=""/>
        <dsp:cNvSpPr/>
      </dsp:nvSpPr>
      <dsp:spPr>
        <a:xfrm rot="19457599">
          <a:off x="1455406" y="3377317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11849" y="3368675"/>
        <a:ext cx="37520" cy="37520"/>
      </dsp:txXfrm>
    </dsp:sp>
    <dsp:sp modelId="{805C6379-0C89-4E69-90A0-3EC470C32A4F}">
      <dsp:nvSpPr>
        <dsp:cNvPr id="0" name=""/>
        <dsp:cNvSpPr/>
      </dsp:nvSpPr>
      <dsp:spPr>
        <a:xfrm>
          <a:off x="2135280" y="2787615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Orders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customer_id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157589" y="2809924"/>
        <a:ext cx="1478735" cy="717058"/>
      </dsp:txXfrm>
    </dsp:sp>
    <dsp:sp modelId="{BFB8F2C1-03CC-4AB9-AF03-F7870DD782B5}">
      <dsp:nvSpPr>
        <dsp:cNvPr id="0" name=""/>
        <dsp:cNvSpPr/>
      </dsp:nvSpPr>
      <dsp:spPr>
        <a:xfrm rot="18289469">
          <a:off x="3429790" y="2720371"/>
          <a:ext cx="1067027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1067027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36629" y="2703813"/>
        <a:ext cx="53351" cy="53351"/>
      </dsp:txXfrm>
    </dsp:sp>
    <dsp:sp modelId="{EA9E229C-3512-4224-AFE9-FA06C57FC3D7}">
      <dsp:nvSpPr>
        <dsp:cNvPr id="0" name=""/>
        <dsp:cNvSpPr/>
      </dsp:nvSpPr>
      <dsp:spPr>
        <a:xfrm>
          <a:off x="4267975" y="1911687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Order</a:t>
          </a:r>
          <a:r>
            <a:rPr lang="fr-FR" sz="1400" kern="1200" dirty="0"/>
            <a:t> </a:t>
          </a:r>
          <a:r>
            <a:rPr lang="fr-FR" sz="1400" kern="1200" dirty="0" err="1"/>
            <a:t>Payment</a:t>
          </a:r>
          <a:endParaRPr lang="fr-FR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400" kern="1200" dirty="0"/>
        </a:p>
      </dsp:txBody>
      <dsp:txXfrm>
        <a:off x="4290284" y="1933996"/>
        <a:ext cx="1478735" cy="717058"/>
      </dsp:txXfrm>
    </dsp:sp>
    <dsp:sp modelId="{B60FBE2A-EAD9-4D15-BE31-3C85BC8F6AB3}">
      <dsp:nvSpPr>
        <dsp:cNvPr id="0" name=""/>
        <dsp:cNvSpPr/>
      </dsp:nvSpPr>
      <dsp:spPr>
        <a:xfrm>
          <a:off x="3658633" y="3158335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48071" y="3153220"/>
        <a:ext cx="30467" cy="30467"/>
      </dsp:txXfrm>
    </dsp:sp>
    <dsp:sp modelId="{2FAC5DD1-5E40-4FEA-A6F0-264A5A2AECDF}">
      <dsp:nvSpPr>
        <dsp:cNvPr id="0" name=""/>
        <dsp:cNvSpPr/>
      </dsp:nvSpPr>
      <dsp:spPr>
        <a:xfrm>
          <a:off x="4267975" y="2787615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</a:t>
          </a:r>
          <a:r>
            <a:rPr lang="fr-FR" sz="1600" kern="1200" dirty="0" err="1"/>
            <a:t>Review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kern="1200" dirty="0"/>
        </a:p>
      </dsp:txBody>
      <dsp:txXfrm>
        <a:off x="4290284" y="2809924"/>
        <a:ext cx="1478735" cy="717058"/>
      </dsp:txXfrm>
    </dsp:sp>
    <dsp:sp modelId="{ED3D2B60-7BFE-4849-A200-9A2D4FF5708B}">
      <dsp:nvSpPr>
        <dsp:cNvPr id="0" name=""/>
        <dsp:cNvSpPr/>
      </dsp:nvSpPr>
      <dsp:spPr>
        <a:xfrm rot="3310531">
          <a:off x="3429790" y="3596299"/>
          <a:ext cx="1067027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1067027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3936629" y="3579742"/>
        <a:ext cx="53351" cy="53351"/>
      </dsp:txXfrm>
    </dsp:sp>
    <dsp:sp modelId="{F2E7CB45-53F6-490A-83E4-77F5F42088CA}">
      <dsp:nvSpPr>
        <dsp:cNvPr id="0" name=""/>
        <dsp:cNvSpPr/>
      </dsp:nvSpPr>
      <dsp:spPr>
        <a:xfrm>
          <a:off x="4267975" y="3663543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Items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order_id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290284" y="3685852"/>
        <a:ext cx="1478735" cy="717058"/>
      </dsp:txXfrm>
    </dsp:sp>
    <dsp:sp modelId="{D801CA04-2C2D-4517-8909-5B2E1E502BE7}">
      <dsp:nvSpPr>
        <dsp:cNvPr id="0" name=""/>
        <dsp:cNvSpPr/>
      </dsp:nvSpPr>
      <dsp:spPr>
        <a:xfrm>
          <a:off x="5791329" y="4034263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80766" y="4029148"/>
        <a:ext cx="30467" cy="30467"/>
      </dsp:txXfrm>
    </dsp:sp>
    <dsp:sp modelId="{A91FDE24-2331-4F4E-A4A9-4BAC19AAB751}">
      <dsp:nvSpPr>
        <dsp:cNvPr id="0" name=""/>
        <dsp:cNvSpPr/>
      </dsp:nvSpPr>
      <dsp:spPr>
        <a:xfrm>
          <a:off x="6400670" y="3663543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Products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product_id</a:t>
          </a:r>
          <a:endParaRPr lang="fr-FR" sz="1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6422979" y="3685852"/>
        <a:ext cx="1478735" cy="717058"/>
      </dsp:txXfrm>
    </dsp:sp>
    <dsp:sp modelId="{ADE630E0-4271-4593-A85F-BF8F6F7A3898}">
      <dsp:nvSpPr>
        <dsp:cNvPr id="0" name=""/>
        <dsp:cNvSpPr/>
      </dsp:nvSpPr>
      <dsp:spPr>
        <a:xfrm rot="19457599">
          <a:off x="7853492" y="3815281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209935" y="3806640"/>
        <a:ext cx="37520" cy="37520"/>
      </dsp:txXfrm>
    </dsp:sp>
    <dsp:sp modelId="{81D7BE0B-DDFC-4186-B091-4209A9878CF2}">
      <dsp:nvSpPr>
        <dsp:cNvPr id="0" name=""/>
        <dsp:cNvSpPr/>
      </dsp:nvSpPr>
      <dsp:spPr>
        <a:xfrm>
          <a:off x="8533366" y="3225579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Category</a:t>
          </a:r>
          <a:r>
            <a:rPr lang="fr-FR" sz="1400" kern="1200" dirty="0"/>
            <a:t> translation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category_name</a:t>
          </a:r>
          <a:endParaRPr lang="fr-FR" sz="1400" kern="1200" dirty="0"/>
        </a:p>
      </dsp:txBody>
      <dsp:txXfrm>
        <a:off x="8555675" y="3247888"/>
        <a:ext cx="1478735" cy="717058"/>
      </dsp:txXfrm>
    </dsp:sp>
    <dsp:sp modelId="{618CF7FA-802B-4F07-BD07-B6A6A28658B0}">
      <dsp:nvSpPr>
        <dsp:cNvPr id="0" name=""/>
        <dsp:cNvSpPr/>
      </dsp:nvSpPr>
      <dsp:spPr>
        <a:xfrm rot="2142401">
          <a:off x="7853492" y="4253246"/>
          <a:ext cx="750406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750406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209935" y="4244604"/>
        <a:ext cx="37520" cy="37520"/>
      </dsp:txXfrm>
    </dsp:sp>
    <dsp:sp modelId="{8863FFE4-A0FA-4807-B2E6-3C08A108E7BB}">
      <dsp:nvSpPr>
        <dsp:cNvPr id="0" name=""/>
        <dsp:cNvSpPr/>
      </dsp:nvSpPr>
      <dsp:spPr>
        <a:xfrm>
          <a:off x="8533366" y="4101508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Sellers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seller_id</a:t>
          </a:r>
          <a:endParaRPr lang="fr-FR" sz="1800" kern="1200" dirty="0"/>
        </a:p>
      </dsp:txBody>
      <dsp:txXfrm>
        <a:off x="8555675" y="4123817"/>
        <a:ext cx="1478735" cy="717058"/>
      </dsp:txXfrm>
    </dsp:sp>
    <dsp:sp modelId="{88A4C73C-C077-46E5-BF52-DBA6439C3E14}">
      <dsp:nvSpPr>
        <dsp:cNvPr id="0" name=""/>
        <dsp:cNvSpPr/>
      </dsp:nvSpPr>
      <dsp:spPr>
        <a:xfrm>
          <a:off x="10056719" y="4472228"/>
          <a:ext cx="60934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609341" y="101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0346157" y="4467112"/>
        <a:ext cx="30467" cy="30467"/>
      </dsp:txXfrm>
    </dsp:sp>
    <dsp:sp modelId="{695B315A-220D-4263-8C89-B3A939E8E196}">
      <dsp:nvSpPr>
        <dsp:cNvPr id="0" name=""/>
        <dsp:cNvSpPr/>
      </dsp:nvSpPr>
      <dsp:spPr>
        <a:xfrm>
          <a:off x="10666061" y="4101508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0688370" y="4123817"/>
        <a:ext cx="1478735" cy="717058"/>
      </dsp:txXfrm>
    </dsp:sp>
    <dsp:sp modelId="{F731EA9E-8B8C-498A-A9F1-F7A92B45CCC8}">
      <dsp:nvSpPr>
        <dsp:cNvPr id="0" name=""/>
        <dsp:cNvSpPr/>
      </dsp:nvSpPr>
      <dsp:spPr>
        <a:xfrm rot="2853983">
          <a:off x="1379068" y="3929563"/>
          <a:ext cx="903081" cy="20236"/>
        </a:xfrm>
        <a:custGeom>
          <a:avLst/>
          <a:gdLst/>
          <a:ahLst/>
          <a:cxnLst/>
          <a:rect l="0" t="0" r="0" b="0"/>
          <a:pathLst>
            <a:path>
              <a:moveTo>
                <a:pt x="0" y="10118"/>
              </a:moveTo>
              <a:lnTo>
                <a:pt x="903081" y="101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808032" y="3917105"/>
        <a:ext cx="45154" cy="45154"/>
      </dsp:txXfrm>
    </dsp:sp>
    <dsp:sp modelId="{598174B1-AC55-4D1C-BE1E-9149FFA12A84}">
      <dsp:nvSpPr>
        <dsp:cNvPr id="0" name=""/>
        <dsp:cNvSpPr/>
      </dsp:nvSpPr>
      <dsp:spPr>
        <a:xfrm>
          <a:off x="2135280" y="3892107"/>
          <a:ext cx="1523353" cy="7616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zip_code_prefix</a:t>
          </a:r>
          <a:endParaRPr lang="fr-FR" sz="12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157589" y="3914416"/>
        <a:ext cx="1478735" cy="717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02/10/2019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02/10/2019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02/10/2019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02/10/2019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02/10/2019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02/10/2019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02/10/2019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02/10/2019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city-of-seattle/sea-building-energy-benchmarking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5 : </a:t>
            </a:r>
            <a:br>
              <a:rPr lang="fr-FR" sz="2800" cap="small" dirty="0"/>
            </a:br>
            <a:r>
              <a:rPr lang="fr-FR" sz="2800" cap="small" dirty="0"/>
              <a:t>Segmentez des clients d'un site e-commerce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/>
              <a:t>Evaluateur : </a:t>
            </a:r>
            <a:r>
              <a:rPr lang="fr-FR" dirty="0"/>
              <a:t>Walid </a:t>
            </a:r>
            <a:r>
              <a:rPr lang="fr-FR" cap="small" dirty="0"/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574171" y="6396335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latin typeface="Century Gothic" panose="020B0502020202020204"/>
              </a:rPr>
              <a:t>4 </a:t>
            </a:r>
            <a:r>
              <a:rPr lang="fr-FR" sz="2400" b="1" dirty="0"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2862CE-10C4-485C-BAEE-CA6C2C97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10</a:t>
            </a:fld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8FC4CD-9FB4-4C7F-8795-73E3855E1F96}"/>
              </a:ext>
            </a:extLst>
          </p:cNvPr>
          <p:cNvSpPr txBox="1">
            <a:spLocks/>
          </p:cNvSpPr>
          <p:nvPr/>
        </p:nvSpPr>
        <p:spPr>
          <a:xfrm>
            <a:off x="685801" y="75353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Les Jointures</a:t>
            </a:r>
            <a:endParaRPr lang="en-GB" b="1" cap="smal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36DCC2-4A59-4F69-B72C-0B810AF94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C3080B36-03B6-44F4-9826-ECCAC1CD9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071233"/>
              </p:ext>
            </p:extLst>
          </p:nvPr>
        </p:nvGraphicFramePr>
        <p:xfrm>
          <a:off x="0" y="83128"/>
          <a:ext cx="12192000" cy="677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BE4DC2D-0E11-4951-BFF1-76F78F955193}"/>
              </a:ext>
            </a:extLst>
          </p:cNvPr>
          <p:cNvSpPr/>
          <p:nvPr/>
        </p:nvSpPr>
        <p:spPr>
          <a:xfrm>
            <a:off x="894866" y="6054577"/>
            <a:ext cx="9154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vérifier la </a:t>
            </a:r>
            <a:r>
              <a:rPr lang="fr-FR" dirty="0">
                <a:solidFill>
                  <a:srgbClr val="FFFF00"/>
                </a:solidFill>
              </a:rPr>
              <a:t>cohérence</a:t>
            </a:r>
            <a:r>
              <a:rPr lang="fr-FR" dirty="0"/>
              <a:t> lors des jointures à gauche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barycentre des localisations géographiques associées à un </a:t>
            </a:r>
            <a:r>
              <a:rPr lang="fr-FR" dirty="0">
                <a:solidFill>
                  <a:srgbClr val="FFFF00"/>
                </a:solidFill>
              </a:rPr>
              <a:t>code postal</a:t>
            </a:r>
          </a:p>
        </p:txBody>
      </p:sp>
    </p:spTree>
    <p:extLst>
      <p:ext uri="{BB962C8B-B14F-4D97-AF65-F5344CB8AC3E}">
        <p14:creationId xmlns:p14="http://schemas.microsoft.com/office/powerpoint/2010/main" val="3294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76" y="853412"/>
            <a:ext cx="10839354" cy="43571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fr-FR" b="1" dirty="0"/>
              <a:t>Transtypage</a:t>
            </a:r>
            <a:r>
              <a:rPr lang="fr-FR" dirty="0"/>
              <a:t> des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numériques </a:t>
            </a:r>
            <a:r>
              <a:rPr lang="fr-FR" dirty="0"/>
              <a:t>: « </a:t>
            </a:r>
            <a:r>
              <a:rPr lang="fr-FR" i="1" dirty="0" err="1"/>
              <a:t>downcasting</a:t>
            </a:r>
            <a:r>
              <a:rPr lang="fr-FR" dirty="0"/>
              <a:t> »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temporelles </a:t>
            </a:r>
            <a:r>
              <a:rPr lang="fr-FR" dirty="0"/>
              <a:t>: conversion en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dirty="0"/>
              <a:t> ou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100" dirty="0"/>
              <a:t> </a:t>
            </a:r>
            <a:r>
              <a:rPr lang="fr-FR" sz="2100" dirty="0">
                <a:solidFill>
                  <a:srgbClr val="FFFF00"/>
                </a:solidFill>
              </a:rPr>
              <a:t>données catégorielles : </a:t>
            </a:r>
            <a:r>
              <a:rPr lang="fr-FR" sz="2100" dirty="0"/>
              <a:t>conversion en </a:t>
            </a:r>
            <a:r>
              <a:rPr lang="fr-F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endParaRPr lang="fr-F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fr-FR" sz="2200" dirty="0"/>
          </a:p>
          <a:p>
            <a:pPr marL="457200" lvl="1" indent="-457200">
              <a:spcBef>
                <a:spcPts val="1000"/>
              </a:spcBef>
              <a:buFont typeface="+mj-lt"/>
              <a:buAutoNum type="arabicParenR" startAt="5"/>
            </a:pPr>
            <a:r>
              <a:rPr lang="fr-FR" sz="2200" dirty="0"/>
              <a:t>Traiter les </a:t>
            </a:r>
            <a:r>
              <a:rPr lang="fr-FR" sz="2200" b="1" dirty="0"/>
              <a:t>valeurs manquantes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élimination</a:t>
            </a:r>
            <a:r>
              <a:rPr lang="fr-FR" dirty="0"/>
              <a:t> des lignes trop peu renseignées (&lt;80%)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quantitatives : </a:t>
            </a:r>
            <a:r>
              <a:rPr lang="fr-FR" dirty="0"/>
              <a:t>imputation itérative des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 : </a:t>
            </a:r>
            <a:r>
              <a:rPr lang="fr-FR" dirty="0"/>
              <a:t>imputation avec </a:t>
            </a:r>
            <a:r>
              <a:rPr lang="fr-FR" dirty="0" err="1"/>
              <a:t>kNN</a:t>
            </a: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résiduelles </a:t>
            </a:r>
            <a:r>
              <a:rPr lang="fr-FR" dirty="0"/>
              <a:t>: imputation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11</a:t>
            </a:fld>
            <a:endParaRPr lang="fr-FR" sz="1600" b="1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3DBB1515-373E-4824-A0FE-99AA41D2ABE5}"/>
              </a:ext>
            </a:extLst>
          </p:cNvPr>
          <p:cNvSpPr txBox="1"/>
          <p:nvPr/>
        </p:nvSpPr>
        <p:spPr>
          <a:xfrm>
            <a:off x="1807536" y="5463770"/>
            <a:ext cx="8443198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fr-FR" sz="2400" dirty="0"/>
              <a:t> des articles commandés sur le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118’000 lignes (articles vendus)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44 variables</a:t>
            </a:r>
            <a:endParaRPr lang="fr-FR" sz="2400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8FB3EE-0800-4E46-B82F-0E7605F97D9A}"/>
              </a:ext>
            </a:extLst>
          </p:cNvPr>
          <p:cNvSpPr/>
          <p:nvPr/>
        </p:nvSpPr>
        <p:spPr>
          <a:xfrm>
            <a:off x="563976" y="5833101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135CA2-79C0-4705-B6A4-DED1FEDE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7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12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0B48DF-F584-4EB1-A7C6-2F7F018A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2" y="1371577"/>
            <a:ext cx="4420479" cy="26416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23E821-037C-49AB-8C3A-8F2D2831A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20" y="1365360"/>
            <a:ext cx="5248349" cy="26241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4CA2D-3485-44B8-B51E-12534A4CE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6" y="4189309"/>
            <a:ext cx="5765055" cy="24707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65164F-87AF-429D-B3A8-4D58879CF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3" y="4189309"/>
            <a:ext cx="4941475" cy="2470738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DE1FC53-93C0-48AB-AD7B-39EC77EE6E2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 « </a:t>
            </a:r>
            <a:r>
              <a:rPr lang="fr-FR" cap="small" dirty="0">
                <a:solidFill>
                  <a:srgbClr val="FFFF00"/>
                </a:solidFill>
              </a:rPr>
              <a:t>Volume</a:t>
            </a:r>
            <a:r>
              <a:rPr lang="fr-FR" cap="small" dirty="0"/>
              <a:t> »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C5D4BA71-96FB-4381-A0CF-D796D8623F62}"/>
              </a:ext>
            </a:extLst>
          </p:cNvPr>
          <p:cNvSpPr/>
          <p:nvPr/>
        </p:nvSpPr>
        <p:spPr>
          <a:xfrm>
            <a:off x="4827181" y="2551814"/>
            <a:ext cx="691117" cy="2658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9E44B7C-F332-4093-B067-89CF5C7D3F33}"/>
              </a:ext>
            </a:extLst>
          </p:cNvPr>
          <p:cNvSpPr/>
          <p:nvPr/>
        </p:nvSpPr>
        <p:spPr>
          <a:xfrm rot="2668712">
            <a:off x="5031024" y="3666269"/>
            <a:ext cx="276291" cy="9631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25A71BB-0CD5-46A8-A436-689BCD703584}"/>
              </a:ext>
            </a:extLst>
          </p:cNvPr>
          <p:cNvSpPr/>
          <p:nvPr/>
        </p:nvSpPr>
        <p:spPr>
          <a:xfrm>
            <a:off x="5199320" y="5169772"/>
            <a:ext cx="808075" cy="3228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1BE58C8-D5F5-46F5-BE58-0B2BD8058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938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variables « </a:t>
            </a:r>
            <a:r>
              <a:rPr lang="fr-FR" cap="small" dirty="0">
                <a:solidFill>
                  <a:srgbClr val="FFFF00"/>
                </a:solidFill>
              </a:rPr>
              <a:t>Poids</a:t>
            </a:r>
            <a:r>
              <a:rPr lang="fr-FR" cap="small" dirty="0"/>
              <a:t> » &amp; « </a:t>
            </a:r>
            <a:r>
              <a:rPr lang="fr-FR" cap="small" dirty="0">
                <a:solidFill>
                  <a:srgbClr val="FFFF00"/>
                </a:solidFill>
              </a:rPr>
              <a:t>Prix total</a:t>
            </a:r>
            <a:r>
              <a:rPr lang="fr-FR" cap="small" dirty="0"/>
              <a:t> »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13</a:t>
            </a:fld>
            <a:endParaRPr lang="fr-FR" sz="16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4177D7-DBA6-4DFD-BFED-C78F7FE9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1186496"/>
            <a:ext cx="5046918" cy="25234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C353A5B-ACC5-45D5-BA8C-630634DB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1186495"/>
            <a:ext cx="5046918" cy="2523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90E2A1-D030-4336-B294-6262A9BEA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3849986"/>
            <a:ext cx="5046918" cy="25234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85FE20-265C-4BF3-91B7-5713CFB7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3816484"/>
            <a:ext cx="5046918" cy="2523459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48343A0-B583-41F7-9A8F-D7E63E92A476}"/>
              </a:ext>
            </a:extLst>
          </p:cNvPr>
          <p:cNvSpPr/>
          <p:nvPr/>
        </p:nvSpPr>
        <p:spPr>
          <a:xfrm>
            <a:off x="5372986" y="2262154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317AA2E-6317-40C4-8334-DA34520ACDB1}"/>
              </a:ext>
            </a:extLst>
          </p:cNvPr>
          <p:cNvSpPr/>
          <p:nvPr/>
        </p:nvSpPr>
        <p:spPr>
          <a:xfrm>
            <a:off x="5372986" y="4892143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46C27E8-57CC-4556-95E7-F5AC53D7A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E22252C0-97BA-452B-8054-8552D13F3B24}"/>
              </a:ext>
            </a:extLst>
          </p:cNvPr>
          <p:cNvSpPr txBox="1">
            <a:spLocks/>
          </p:cNvSpPr>
          <p:nvPr/>
        </p:nvSpPr>
        <p:spPr>
          <a:xfrm>
            <a:off x="591882" y="6373565"/>
            <a:ext cx="10914318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dirty="0"/>
              <a:t>« Normalisation »</a:t>
            </a:r>
            <a:r>
              <a:rPr lang="fr-FR" sz="2400" dirty="0"/>
              <a:t> pour améliorer la représentation sur </a:t>
            </a:r>
            <a:r>
              <a:rPr lang="fr-FR" sz="2400" i="1" dirty="0"/>
              <a:t>RADAR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82300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3491D0E-8041-4CE4-8768-634A3F8F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7" y="1674028"/>
            <a:ext cx="5142389" cy="22038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3663A9-CD3F-44FF-A323-40491D07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527330-5005-4A96-8C49-0E701ED3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099810" cy="21856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641EE5-8DA9-49A3-902E-28030396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4152517"/>
            <a:ext cx="5142389" cy="220388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ED036AD-4D54-434A-8269-FCE09118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(1/3)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D39F98-9E15-4ED7-B6DC-9615780F2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4152516"/>
            <a:ext cx="5142390" cy="2203881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BC56D6E-7839-4403-A01D-D6FFD03CA678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6D8F623-4E03-4687-BF6B-40A27FA2B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64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5B1D3B-DAC7-4543-9109-7802D8D2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892071-1644-4AC4-B7A8-66764E5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142389" cy="224574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B2C4F3A-17A4-4D0F-B579-2BC49E0E95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(2/3)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99D9CE-CE08-4EA7-B3D5-E645A537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1674028"/>
            <a:ext cx="5142390" cy="22457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45025B-6D80-4286-9A0D-E1E4B18EB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6" y="4194385"/>
            <a:ext cx="5142390" cy="22038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8AD8F8-80EB-47CF-AEBF-DDC0830A8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9" y="4194384"/>
            <a:ext cx="5142389" cy="2203881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5925A489-E697-4B7B-BFF2-3A152BEF09B3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8CD72187-0B21-4BAD-B78F-D30BA02AE6F3}"/>
              </a:ext>
            </a:extLst>
          </p:cNvPr>
          <p:cNvSpPr/>
          <p:nvPr/>
        </p:nvSpPr>
        <p:spPr>
          <a:xfrm>
            <a:off x="5447414" y="2608521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2FFB7E7-7030-4568-8501-DC3C650F5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2395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7964FB2-22B8-431B-8C78-0B7C177EC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53" y="1965771"/>
            <a:ext cx="5464119" cy="234176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1BEBDC-9B16-4E3C-A719-B048F457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D07016-DE49-4488-BB1A-99563D9D3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24" y="1965770"/>
            <a:ext cx="4683530" cy="234176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2A74432-A0CE-4624-9578-6CC47005DC50}"/>
              </a:ext>
            </a:extLst>
          </p:cNvPr>
          <p:cNvSpPr/>
          <p:nvPr/>
        </p:nvSpPr>
        <p:spPr>
          <a:xfrm>
            <a:off x="5213981" y="2914457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768708-250A-4EDF-B89A-F1AD8CDCB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2213DB40-4861-4129-914F-4613E40E0FCF}"/>
              </a:ext>
            </a:extLst>
          </p:cNvPr>
          <p:cNvSpPr txBox="1">
            <a:spLocks/>
          </p:cNvSpPr>
          <p:nvPr/>
        </p:nvSpPr>
        <p:spPr>
          <a:xfrm>
            <a:off x="832224" y="4585574"/>
            <a:ext cx="11143048" cy="119006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b="1" dirty="0"/>
              <a:t>« Binarisation »</a:t>
            </a:r>
            <a:r>
              <a:rPr lang="fr-FR" sz="2400" dirty="0"/>
              <a:t> pour :</a:t>
            </a:r>
          </a:p>
          <a:p>
            <a:pPr lvl="1"/>
            <a:r>
              <a:rPr lang="fr-FR" sz="2200" dirty="0"/>
              <a:t>limiter le nombre de dimensions</a:t>
            </a:r>
          </a:p>
          <a:p>
            <a:pPr lvl="1"/>
            <a:r>
              <a:rPr lang="fr-FR" sz="2200" dirty="0"/>
              <a:t>éviter la dispersion/l’étalement des points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6AB6CE6-8BD0-4D67-B468-E8EF115BF608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(3/3)</a:t>
            </a:r>
          </a:p>
        </p:txBody>
      </p:sp>
    </p:spTree>
    <p:extLst>
      <p:ext uri="{BB962C8B-B14F-4D97-AF65-F5344CB8AC3E}">
        <p14:creationId xmlns:p14="http://schemas.microsoft.com/office/powerpoint/2010/main" val="271303865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5F7556-023C-4A89-A770-3A113970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F3BEDD-F830-43C2-BD27-CA98E3A3EE0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Distance client-vendeur </a:t>
            </a:r>
            <a:r>
              <a:rPr lang="fr-FR" cap="small" dirty="0"/>
              <a:t>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2EF662-ADD4-4D4F-9DA1-F2A061C0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50" y="1293028"/>
            <a:ext cx="5090338" cy="53001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A4917C-E3B7-4CA1-A1CE-EE88921C2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4967082"/>
            <a:ext cx="4304413" cy="16261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82B222-C709-45E8-9D1A-58FBF25B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1293028"/>
            <a:ext cx="4304414" cy="184357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64393C-A0AF-4691-8291-8435DF0E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3238786"/>
            <a:ext cx="4304414" cy="16261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C786C1-5C6D-44F4-A403-0D65C5225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245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D7DD83-4523-42B3-9AF8-BFC60859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18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7FC0196-CCE2-4DAE-94CD-9986760A68A7}"/>
              </a:ext>
            </a:extLst>
          </p:cNvPr>
          <p:cNvGrpSpPr/>
          <p:nvPr/>
        </p:nvGrpSpPr>
        <p:grpSpPr>
          <a:xfrm>
            <a:off x="1610027" y="1488145"/>
            <a:ext cx="8971944" cy="2041982"/>
            <a:chOff x="1610028" y="663898"/>
            <a:chExt cx="8971944" cy="204198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C406153-672E-441C-ADA3-8BF3E8D2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4739" y="663898"/>
              <a:ext cx="3287233" cy="2041982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9EBF6A8-8891-4E1A-AFB5-C4FFBDBE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028" y="663898"/>
              <a:ext cx="2923586" cy="2038581"/>
            </a:xfrm>
            <a:prstGeom prst="rect">
              <a:avLst/>
            </a:prstGeom>
          </p:spPr>
        </p:pic>
        <p:sp>
          <p:nvSpPr>
            <p:cNvPr id="7" name="Flèche : droite 6">
              <a:extLst>
                <a:ext uri="{FF2B5EF4-FFF2-40B4-BE49-F238E27FC236}">
                  <a16:creationId xmlns:a16="http://schemas.microsoft.com/office/drawing/2014/main" id="{5CE73EB3-B449-42C2-8971-8B1F2223B4DA}"/>
                </a:ext>
              </a:extLst>
            </p:cNvPr>
            <p:cNvSpPr/>
            <p:nvPr/>
          </p:nvSpPr>
          <p:spPr>
            <a:xfrm>
              <a:off x="5314219" y="1175690"/>
              <a:ext cx="1199915" cy="7901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7A859C7-6275-45A5-AD87-6A0F3592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39" y="3725245"/>
            <a:ext cx="7168921" cy="307239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4DF257D-DB3E-423B-BA9E-D5DFBC47F01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Saison de l’achat </a:t>
            </a:r>
            <a:r>
              <a:rPr lang="fr-FR" cap="small" dirty="0"/>
              <a:t>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CFDED2-91C3-48D9-A5A3-E18A60085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046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8117A-BA9F-411B-A6BC-07A46421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19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ED972A3-3264-4F6C-BB9A-4F52512FA79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Agrégation des « </a:t>
            </a:r>
            <a:r>
              <a:rPr lang="fr-FR" cap="small" dirty="0">
                <a:solidFill>
                  <a:srgbClr val="FFFF00"/>
                </a:solidFill>
              </a:rPr>
              <a:t>Catégories de produits </a:t>
            </a:r>
            <a:r>
              <a:rPr lang="fr-FR" cap="small" dirty="0"/>
              <a:t>»</a:t>
            </a: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1D3F623E-AFB6-4DE4-994A-35C0E66C79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628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fr-FR" sz="2400" dirty="0"/>
              <a:t>71 catégories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E0F686BD-AC1B-4EF9-865F-6BB96EA03B3F}"/>
              </a:ext>
            </a:extLst>
          </p:cNvPr>
          <p:cNvSpPr txBox="1">
            <a:spLocks/>
          </p:cNvSpPr>
          <p:nvPr/>
        </p:nvSpPr>
        <p:spPr>
          <a:xfrm>
            <a:off x="650801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11 catégories principales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CD54799-0E6A-4FF6-9A44-13B94332E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10" y="1721313"/>
            <a:ext cx="4028854" cy="32409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C36F9B-A611-4ADD-A1DA-109FC0F33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80" y="1164203"/>
            <a:ext cx="4028854" cy="4612343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6329668-D685-456D-A220-CEE0C305E931}"/>
              </a:ext>
            </a:extLst>
          </p:cNvPr>
          <p:cNvSpPr/>
          <p:nvPr/>
        </p:nvSpPr>
        <p:spPr>
          <a:xfrm>
            <a:off x="5734493" y="3266853"/>
            <a:ext cx="584791" cy="3242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BF3D79D-4B95-4FAB-9B3B-EB57B3A7F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995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721765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6673"/>
            <a:ext cx="11063679" cy="437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Problématique, Interprétation et Pistes de recherche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(5 min) – N</a:t>
            </a:r>
            <a:r>
              <a:rPr lang="fr-FR" sz="2400" dirty="0"/>
              <a:t>ettoyage, Ingénierie des caractéristiques et Exploration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(10 min) – P</a:t>
            </a:r>
            <a:r>
              <a:rPr lang="fr-FR" sz="2400" dirty="0"/>
              <a:t>istes de modélisation effectuées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min) – M</a:t>
            </a:r>
            <a:r>
              <a:rPr lang="fr-FR" sz="2400" dirty="0"/>
              <a:t>odèle final sélectionné et Améliorations</a:t>
            </a:r>
          </a:p>
          <a:p>
            <a:pPr marL="0" indent="0">
              <a:buNone/>
            </a:pPr>
            <a:endParaRPr lang="fr-FR" sz="2400" b="1" cap="small" dirty="0"/>
          </a:p>
          <a:p>
            <a:pPr marL="0" indent="0">
              <a:buNone/>
            </a:pPr>
            <a:r>
              <a:rPr lang="fr-FR" sz="2400" b="1" cap="small" dirty="0"/>
              <a:t>Partie 5 </a:t>
            </a:r>
            <a:r>
              <a:rPr lang="fr-FR" sz="2400" cap="small" dirty="0"/>
              <a:t>(5 à 10 min) – </a:t>
            </a:r>
            <a:r>
              <a:rPr lang="fr-FR" sz="2400" dirty="0"/>
              <a:t>Questions-réponses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C3F4E9-2A9B-4E9E-A482-7EC44389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4DDA7-8100-4363-9652-8D859E41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90" y="76499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Agrégation par clients</a:t>
            </a:r>
            <a:br>
              <a:rPr lang="fr-FR" dirty="0"/>
            </a:br>
            <a:r>
              <a:rPr lang="en-US" cap="small" dirty="0" err="1"/>
              <a:t>groupby</a:t>
            </a:r>
            <a:r>
              <a:rPr lang="en-US" cap="small" dirty="0"/>
              <a:t> par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customer_unique_id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05AD7-EAD3-4A28-A3FB-CCFAE538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B54E0F-2E5C-434D-B76E-77CC97EB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" y="2462794"/>
            <a:ext cx="2071046" cy="2151736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D38C0187-E197-43DD-9041-F3012E288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574797"/>
              </p:ext>
            </p:extLst>
          </p:nvPr>
        </p:nvGraphicFramePr>
        <p:xfrm>
          <a:off x="2396673" y="1433322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15879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7954997"/>
                    </a:ext>
                  </a:extLst>
                </a:gridCol>
              </a:tblGrid>
              <a:tr h="346531">
                <a:tc gridSpan="2"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9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customer_unique_id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mean_price_log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50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customer_city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sum_payments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customer_state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mean_payment_installments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nb_purchased_items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percentage_review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nb_distinct_products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mean_review_score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nb_orders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count_review_comments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3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sum_prices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first_order_purchase_timestamp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mean_distance_seller_log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last_order_purchase_timestamp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8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mean_product_volume_log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cash_payment_percent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9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mean_product_weight_log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credit_card_percent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single_paym_seq_percent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review_comment_title_bool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71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sum_freight_values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3594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245E7022-FC25-47B2-915B-C0D5FF0B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12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E93169E-2B46-48C1-BF38-8E7DD9AA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25" y="1430103"/>
            <a:ext cx="5334039" cy="5048767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D8BEB36-557A-49ED-8497-E8C4A6A52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0" y="697982"/>
            <a:ext cx="4813040" cy="2062732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7D81A1-54D2-4E62-8A72-D3F4D1CC5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" y="2757015"/>
            <a:ext cx="4813040" cy="206273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EB14D3-2851-48F2-B920-5C29F977C8B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Variable « </a:t>
            </a:r>
            <a:r>
              <a:rPr lang="fr-FR" cap="small" dirty="0">
                <a:solidFill>
                  <a:srgbClr val="FFFF00"/>
                </a:solidFill>
              </a:rPr>
              <a:t>Région</a:t>
            </a:r>
            <a:r>
              <a:rPr lang="fr-FR" cap="small" dirty="0"/>
              <a:t> 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380B06-9316-46D8-970C-8BF7EB8E9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4795268"/>
            <a:ext cx="4813040" cy="2062732"/>
          </a:xfrm>
          <a:prstGeom prst="rect">
            <a:avLst/>
          </a:prstGeom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F20CD1A0-8198-409A-88CA-A1FF06C2FF39}"/>
              </a:ext>
            </a:extLst>
          </p:cNvPr>
          <p:cNvSpPr/>
          <p:nvPr/>
        </p:nvSpPr>
        <p:spPr>
          <a:xfrm>
            <a:off x="180753" y="2282547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27DC1D8-00E9-4DD4-A702-0C538A926B7D}"/>
              </a:ext>
            </a:extLst>
          </p:cNvPr>
          <p:cNvSpPr/>
          <p:nvPr/>
        </p:nvSpPr>
        <p:spPr>
          <a:xfrm>
            <a:off x="180753" y="4572092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494BFE-51CE-42E4-8FC7-7D8F70D85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2" name="Espace réservé du numéro de diapositive 3">
            <a:extLst>
              <a:ext uri="{FF2B5EF4-FFF2-40B4-BE49-F238E27FC236}">
                <a16:creationId xmlns:a16="http://schemas.microsoft.com/office/drawing/2014/main" id="{E58383C4-DAC9-454E-BFD8-88F87C1C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09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122BA-577F-4D54-9FC2-5DD97E0A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568EFAB-475B-4E53-B631-122C93918C63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Variables « multi-fréquentielles »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CA881A4-BEE7-4664-80B1-9B7440930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21512"/>
              </p:ext>
            </p:extLst>
          </p:nvPr>
        </p:nvGraphicFramePr>
        <p:xfrm>
          <a:off x="630273" y="1772289"/>
          <a:ext cx="5058146" cy="2311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8146">
                  <a:extLst>
                    <a:ext uri="{9D8B030D-6E8A-4147-A177-3AD203B41FA5}">
                      <a16:colId xmlns:a16="http://schemas.microsoft.com/office/drawing/2014/main" val="372243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Variables « multi-fréquentielles 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6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payment_types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8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order_seasons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3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product_main_categories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4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2824"/>
                  </a:ext>
                </a:extLst>
              </a:tr>
            </a:tbl>
          </a:graphicData>
        </a:graphic>
      </p:graphicFrame>
      <p:sp>
        <p:nvSpPr>
          <p:cNvPr id="8" name="ZoneTexte 3">
            <a:extLst>
              <a:ext uri="{FF2B5EF4-FFF2-40B4-BE49-F238E27FC236}">
                <a16:creationId xmlns:a16="http://schemas.microsoft.com/office/drawing/2014/main" id="{D4AE7EBA-4627-468B-AF98-DE52570C594C}"/>
              </a:ext>
            </a:extLst>
          </p:cNvPr>
          <p:cNvSpPr txBox="1">
            <a:spLocks/>
          </p:cNvSpPr>
          <p:nvPr/>
        </p:nvSpPr>
        <p:spPr>
          <a:xfrm>
            <a:off x="6503583" y="1772289"/>
            <a:ext cx="4033281" cy="16784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Agrégation sous forme de dictionnaire. Exemple 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{ ‘</a:t>
            </a:r>
            <a:r>
              <a:rPr lang="fr-FR" sz="2400" dirty="0" err="1"/>
              <a:t>winter</a:t>
            </a:r>
            <a:r>
              <a:rPr lang="fr-FR" sz="2400" dirty="0"/>
              <a:t>’: 1,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‘</a:t>
            </a:r>
            <a:r>
              <a:rPr lang="fr-FR" sz="2400" dirty="0" err="1"/>
              <a:t>automn</a:t>
            </a:r>
            <a:r>
              <a:rPr lang="fr-FR" sz="2400" dirty="0"/>
              <a:t>’: 2 }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DB69AA1-32E7-42A5-97B7-5241069D652B}"/>
              </a:ext>
            </a:extLst>
          </p:cNvPr>
          <p:cNvSpPr/>
          <p:nvPr/>
        </p:nvSpPr>
        <p:spPr>
          <a:xfrm>
            <a:off x="5830186" y="2634433"/>
            <a:ext cx="613146" cy="37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3A3EA38-9BB3-4E50-9C55-9227C573F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68612"/>
              </p:ext>
            </p:extLst>
          </p:nvPr>
        </p:nvGraphicFramePr>
        <p:xfrm>
          <a:off x="2032000" y="520121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061307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20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01551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784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season_winter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season_spring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season_summer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season_automn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9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0875"/>
                  </a:ext>
                </a:extLst>
              </a:tr>
            </a:tbl>
          </a:graphicData>
        </a:graphic>
      </p:graphicFrame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242BF48-56CD-4C76-8BF0-07A48C4A94F4}"/>
              </a:ext>
            </a:extLst>
          </p:cNvPr>
          <p:cNvSpPr/>
          <p:nvPr/>
        </p:nvSpPr>
        <p:spPr>
          <a:xfrm rot="8637573">
            <a:off x="6183420" y="4136497"/>
            <a:ext cx="2381693" cy="333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4167FDB-EA3E-4185-9336-BF4D2092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87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ACBFD-85A5-4256-809E-F76712A0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6C030E5-C56C-4F04-AAE9-63BD91DC9B3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Binarisation du </a:t>
            </a:r>
            <a:r>
              <a:rPr lang="fr-FR" cap="small" dirty="0">
                <a:solidFill>
                  <a:srgbClr val="FFFF00"/>
                </a:solidFill>
              </a:rPr>
              <a:t>« Nombre de commandes 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1B22C42-1848-423E-8928-09219194D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6" y="4008475"/>
            <a:ext cx="6648894" cy="28495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97AFDA-8E00-4173-B551-C308B046F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8569"/>
            <a:ext cx="6579780" cy="281990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8BEDC6FD-758A-4ED7-A2F1-11F5218A7D59}"/>
              </a:ext>
            </a:extLst>
          </p:cNvPr>
          <p:cNvSpPr/>
          <p:nvPr/>
        </p:nvSpPr>
        <p:spPr>
          <a:xfrm rot="5400000">
            <a:off x="3604688" y="3973287"/>
            <a:ext cx="1900952" cy="1975883"/>
          </a:xfrm>
          <a:prstGeom prst="bentUpArrow">
            <a:avLst>
              <a:gd name="adj1" fmla="val 25000"/>
              <a:gd name="adj2" fmla="val 2610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B4C7DA-DF51-4A7D-9D39-E3EBB68A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825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86283-8D1C-42A1-B536-B51BB64E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458A4C-B0D1-45DC-B654-5638B4B46218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Corrélations entre les variables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5DF862-C97F-469A-A4B0-C7AC7596B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1" y="1367756"/>
            <a:ext cx="8075770" cy="479826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899D1A8D-3291-41AE-9778-A898A9D3412A}"/>
              </a:ext>
            </a:extLst>
          </p:cNvPr>
          <p:cNvSpPr txBox="1">
            <a:spLocks/>
          </p:cNvSpPr>
          <p:nvPr/>
        </p:nvSpPr>
        <p:spPr>
          <a:xfrm>
            <a:off x="180030" y="6239811"/>
            <a:ext cx="11227775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b="1" dirty="0"/>
              <a:t>Élimination</a:t>
            </a:r>
            <a:r>
              <a:rPr lang="fr-FR" sz="2400" dirty="0"/>
              <a:t> des variables fortement corrélées (&gt;90%)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57C800-F0DF-491C-8C4C-AF63DF97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10" name="ZoneTexte 3">
            <a:extLst>
              <a:ext uri="{FF2B5EF4-FFF2-40B4-BE49-F238E27FC236}">
                <a16:creationId xmlns:a16="http://schemas.microsoft.com/office/drawing/2014/main" id="{525809B8-4EBF-419A-B1C0-62A89FEF7167}"/>
              </a:ext>
            </a:extLst>
          </p:cNvPr>
          <p:cNvSpPr txBox="1"/>
          <p:nvPr/>
        </p:nvSpPr>
        <p:spPr>
          <a:xfrm>
            <a:off x="8435832" y="1324657"/>
            <a:ext cx="3437394" cy="4878259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000" b="1" dirty="0"/>
              <a:t>Variables éliminées</a:t>
            </a:r>
          </a:p>
          <a:p>
            <a:pPr algn="just"/>
            <a:endParaRPr lang="fr-FR" sz="1100" dirty="0"/>
          </a:p>
          <a:p>
            <a:r>
              <a:rPr lang="en-US" sz="1200" dirty="0"/>
              <a:t>'</a:t>
            </a:r>
            <a:r>
              <a:rPr lang="en-US" sz="1200" b="1" dirty="0" err="1"/>
              <a:t>customer_zip_code_prefix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customer_city</a:t>
            </a:r>
            <a:r>
              <a:rPr lang="en-US" sz="1200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nb_purchased_items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count_review_comments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count_review_titles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count_review_comments</a:t>
            </a:r>
            <a:r>
              <a:rPr lang="en-US" sz="1200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sum_prices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mean_price_of_orders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customer_state</a:t>
            </a:r>
            <a:r>
              <a:rPr lang="en-US" sz="1200" b="1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'</a:t>
            </a:r>
            <a:r>
              <a:rPr lang="en-US" sz="1200" dirty="0" err="1"/>
              <a:t>customer_region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customer_region</a:t>
            </a:r>
            <a:r>
              <a:rPr lang="en-US" sz="1200" b="1" dirty="0"/>
              <a:t>’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b="1" dirty="0"/>
              <a:t> </a:t>
            </a:r>
            <a:r>
              <a:rPr lang="en-US" sz="1200" dirty="0"/>
              <a:t>'</a:t>
            </a:r>
            <a:r>
              <a:rPr lang="en-US" sz="1200" dirty="0" err="1"/>
              <a:t>region_Southeast</a:t>
            </a:r>
            <a:r>
              <a:rPr lang="en-US" sz="1200" dirty="0"/>
              <a:t>’</a:t>
            </a:r>
          </a:p>
          <a:p>
            <a:endParaRPr lang="en-US" sz="1200" dirty="0"/>
          </a:p>
          <a:p>
            <a:r>
              <a:rPr lang="en-US" sz="1200" b="1" dirty="0"/>
              <a:t>'</a:t>
            </a:r>
            <a:r>
              <a:rPr lang="en-US" sz="1200" b="1" dirty="0" err="1"/>
              <a:t>nb_orders</a:t>
            </a:r>
            <a:r>
              <a:rPr lang="en-US" sz="1200" b="1" dirty="0"/>
              <a:t>’ </a:t>
            </a:r>
          </a:p>
          <a:p>
            <a:pPr marL="628650" lvl="1" indent="-171450">
              <a:buFont typeface="Symbol" panose="05050102010706020507" pitchFamily="18" charset="2"/>
              <a:buChar char="Þ"/>
            </a:pPr>
            <a:r>
              <a:rPr lang="en-US" sz="1200" dirty="0"/>
              <a:t>‘</a:t>
            </a:r>
            <a:r>
              <a:rPr lang="en-US" sz="1200" dirty="0" err="1"/>
              <a:t>nb_reviews</a:t>
            </a:r>
            <a:r>
              <a:rPr lang="en-US" sz="1200" dirty="0"/>
              <a:t>’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5424525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E2465-3A3E-4207-8D17-647C1DAD8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8" y="746125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1) </a:t>
            </a:r>
            <a:r>
              <a:rPr lang="fr-FR" b="1" dirty="0"/>
              <a:t>Encodages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</a:t>
            </a:r>
            <a:r>
              <a:rPr lang="fr-FR" dirty="0"/>
              <a:t> : encodage </a:t>
            </a:r>
            <a:r>
              <a:rPr lang="fr-FR" i="1" dirty="0" err="1"/>
              <a:t>one-hot</a:t>
            </a:r>
            <a:r>
              <a:rPr lang="fr-FR" dirty="0"/>
              <a:t> ou </a:t>
            </a:r>
            <a:r>
              <a:rPr lang="fr-FR" i="1" dirty="0"/>
              <a:t>fréquentiel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</a:t>
            </a:r>
            <a:r>
              <a:rPr lang="fr-FR" dirty="0"/>
              <a:t>: encodage numérique (‘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int64</a:t>
            </a:r>
            <a:r>
              <a:rPr lang="fr-FR" dirty="0"/>
              <a:t>’)</a:t>
            </a:r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2) </a:t>
            </a:r>
            <a:r>
              <a:rPr lang="fr-FR" sz="2200" b="1" dirty="0"/>
              <a:t>Standardisation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centrage et réduction des données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3) Sélection des </a:t>
            </a:r>
            <a:r>
              <a:rPr lang="fr-FR" sz="2200" b="1" dirty="0"/>
              <a:t>variables pertinentes</a:t>
            </a:r>
            <a:r>
              <a:rPr lang="fr-FR" sz="2200" dirty="0"/>
              <a:t> (8 sur 47)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E2120A-6AA2-4F64-9C4E-A89DD463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58D07EE-4FA4-4F44-9710-5F05F1C373B7}"/>
              </a:ext>
            </a:extLst>
          </p:cNvPr>
          <p:cNvSpPr txBox="1">
            <a:spLocks/>
          </p:cNvSpPr>
          <p:nvPr/>
        </p:nvSpPr>
        <p:spPr>
          <a:xfrm>
            <a:off x="-19493" y="193457"/>
            <a:ext cx="10536865" cy="9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Pré-traitements des Données</a:t>
            </a:r>
          </a:p>
          <a:p>
            <a:r>
              <a:rPr lang="fr-FR" cap="small" dirty="0">
                <a:cs typeface="Courier New" panose="02070309020205020404" pitchFamily="49" charset="0"/>
              </a:rPr>
              <a:t>Encodage et Standardisation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B89C1B3-939D-495A-A2A0-F4BAB6C5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8584"/>
              </p:ext>
            </p:extLst>
          </p:nvPr>
        </p:nvGraphicFramePr>
        <p:xfrm>
          <a:off x="2389372" y="4770250"/>
          <a:ext cx="8128000" cy="200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770677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960357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2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3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mean_price_log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mean_review_score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64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mean_product_volume_log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mean_product_weight_log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10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cash_payment_percent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credit_card_percent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1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percentage_review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region_Southeast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475515"/>
                  </a:ext>
                </a:extLst>
              </a:tr>
            </a:tbl>
          </a:graphicData>
        </a:graphic>
      </p:graphicFrame>
      <p:sp>
        <p:nvSpPr>
          <p:cNvPr id="9" name="ZoneTexte 3">
            <a:extLst>
              <a:ext uri="{FF2B5EF4-FFF2-40B4-BE49-F238E27FC236}">
                <a16:creationId xmlns:a16="http://schemas.microsoft.com/office/drawing/2014/main" id="{1CB93F27-C10E-4DE4-8219-64CAE2DA57C2}"/>
              </a:ext>
            </a:extLst>
          </p:cNvPr>
          <p:cNvSpPr txBox="1"/>
          <p:nvPr/>
        </p:nvSpPr>
        <p:spPr>
          <a:xfrm>
            <a:off x="2389372" y="3011643"/>
            <a:ext cx="8128000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data_customers_std</a:t>
            </a:r>
            <a:r>
              <a:rPr lang="fr-FR" sz="2400" dirty="0"/>
              <a:t> des clients du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99’000 lignes (clients)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47 variables</a:t>
            </a:r>
            <a:endParaRPr lang="fr-FR" sz="2400" b="1" dirty="0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2886A473-FD9D-49AF-B146-2B925EFC8AED}"/>
              </a:ext>
            </a:extLst>
          </p:cNvPr>
          <p:cNvSpPr/>
          <p:nvPr/>
        </p:nvSpPr>
        <p:spPr>
          <a:xfrm>
            <a:off x="1145812" y="3380974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50FBC5-39C3-4678-8945-AE685AFB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74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5A5626-F2FF-4077-A3EE-A538BE52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0308"/>
            <a:ext cx="10820400" cy="4024125"/>
          </a:xfrm>
        </p:spPr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récupération jusqu’à 90% de variance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de 8 variables à 6 axes principaux d’inertie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A788D3-C8D5-4F40-8664-62989366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4C9076C-6012-418D-A1A1-D630BADB7407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Réduction dimensionnelle par ACP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AD7B44-D17E-46D5-A2EA-D9AE7DA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5" y="3209261"/>
            <a:ext cx="5818547" cy="30040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092477-1234-4FE1-9AB9-D5F8479E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93" y="3206864"/>
            <a:ext cx="4895407" cy="30064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B2A392D-4B83-4A61-98AD-A98F4C484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37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27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Pistes de modélisation</a:t>
            </a:r>
          </a:p>
          <a:p>
            <a:r>
              <a:rPr lang="fr-FR" cap="small" dirty="0"/>
              <a:t>effectuées</a:t>
            </a:r>
          </a:p>
        </p:txBody>
      </p:sp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(1/3)</a:t>
            </a:r>
            <a:br>
              <a:rPr lang="fr-FR" b="1" cap="small" dirty="0"/>
            </a:br>
            <a:r>
              <a:rPr lang="fr-FR" cap="small" dirty="0">
                <a:solidFill>
                  <a:srgbClr val="FFFF00"/>
                </a:solidFill>
              </a:rPr>
              <a:t>Segmentation hiérarchique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293027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28</a:t>
            </a:fld>
            <a:endParaRPr lang="fr-FR" sz="1600" b="1" dirty="0"/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91405478-90E2-43D8-B003-1E691C4AC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33" y="4709334"/>
            <a:ext cx="4326467" cy="214866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11E35A-B147-4882-82F3-62C4F5AB2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3" y="1787636"/>
            <a:ext cx="11002911" cy="2848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C9B6FD-62D4-4BBE-A64A-8702CFD73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(2/3) </a:t>
            </a:r>
            <a:r>
              <a:rPr lang="fr-FR" cap="small" dirty="0">
                <a:solidFill>
                  <a:srgbClr val="FFFF00"/>
                </a:solidFill>
              </a:rPr>
              <a:t>k-</a:t>
            </a:r>
            <a:r>
              <a:rPr lang="fr-FR" cap="small" dirty="0" err="1">
                <a:solidFill>
                  <a:srgbClr val="FFFF00"/>
                </a:solidFill>
              </a:rPr>
              <a:t>Means</a:t>
            </a:r>
            <a:endParaRPr lang="fr-FR" cap="small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9880"/>
            <a:ext cx="9682563" cy="560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29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62A36C-A75A-4F2A-9C6F-9F9230858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" y="1811070"/>
            <a:ext cx="6575100" cy="12246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C914AD-D35D-4E99-A30B-BB548883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E0FF2A-CE97-43DE-9862-825BB3AE8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95" y="1811070"/>
            <a:ext cx="5558805" cy="38641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AACC9F4-0A0A-46E5-9422-EED9BD01B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2642"/>
            <a:ext cx="6557321" cy="19825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02C97CD-C6C9-4B2E-9492-838B195A1F74}"/>
              </a:ext>
            </a:extLst>
          </p:cNvPr>
          <p:cNvSpPr txBox="1"/>
          <p:nvPr/>
        </p:nvSpPr>
        <p:spPr>
          <a:xfrm>
            <a:off x="0" y="3323310"/>
            <a:ext cx="6334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/>
              <a:t>Fonction de perte : Score de Silhouette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820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Présentation de </a:t>
            </a:r>
            <a:br>
              <a:rPr lang="fr-FR" cap="small" dirty="0"/>
            </a:br>
            <a:r>
              <a:rPr lang="fr-FR" cap="small" dirty="0"/>
              <a:t>la problématique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B9F865-D66D-4A6D-88C8-530A1E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(3/3) </a:t>
            </a:r>
            <a:r>
              <a:rPr lang="fr-FR" cap="small" dirty="0">
                <a:solidFill>
                  <a:srgbClr val="FFFF00"/>
                </a:solidFill>
              </a:rPr>
              <a:t>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035575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30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CD8E7C-0C5F-4B03-AE3D-D3CE5A73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1428365"/>
            <a:ext cx="10459910" cy="18004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CCD3E7-C7ED-4842-83FC-3B36B8D0B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2924414"/>
            <a:ext cx="5977180" cy="39335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9187C9F-86F3-4E11-8E55-0F5BFC35E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533FC54-E96C-4998-A857-CFA6C6E5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37" y="1116816"/>
            <a:ext cx="4344458" cy="26066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203E62-35F0-46C2-98B3-A51A820C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DDFD5E-4467-494B-A2E2-C8F06585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97647"/>
            <a:ext cx="4344460" cy="26066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CC15D0A-49A2-41AE-A32A-FC575B75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050"/>
            <a:ext cx="4344459" cy="26066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D81B3D-5069-4054-A889-4A1F52A45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37" y="3915062"/>
            <a:ext cx="4344459" cy="26066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CCB80EE2-037C-429D-8060-B9F9BE14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330" y="-82952"/>
            <a:ext cx="8610600" cy="1293028"/>
          </a:xfrm>
        </p:spPr>
        <p:txBody>
          <a:bodyPr/>
          <a:lstStyle/>
          <a:p>
            <a:r>
              <a:rPr lang="fr-FR" b="1" cap="small" dirty="0"/>
              <a:t>Évaluation des Partitions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73AAADF-B763-4B00-A5E9-ACD0E4DC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83C3648-F343-4E42-965E-26DD9F229A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5581245"/>
            <a:ext cx="4344458" cy="11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1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AF83F0-FF61-4D2D-8911-F6FBDE63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32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A39DEA-7F2B-43EB-9EE4-513F4E9F01DB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Visualisation des Projections</a:t>
            </a:r>
          </a:p>
          <a:p>
            <a:r>
              <a:rPr lang="fr-FR" cap="small" dirty="0">
                <a:solidFill>
                  <a:srgbClr val="FFFF00"/>
                </a:solidFill>
              </a:rPr>
              <a:t>(t-SNE, ACP, </a:t>
            </a:r>
            <a:r>
              <a:rPr lang="fr-FR" cap="small" dirty="0" err="1">
                <a:solidFill>
                  <a:srgbClr val="FFFF00"/>
                </a:solidFill>
              </a:rPr>
              <a:t>IsoMap</a:t>
            </a:r>
            <a:r>
              <a:rPr lang="fr-FR" cap="small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6906B8-781B-4A8E-A1B2-A40CFF624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1145038"/>
            <a:ext cx="7039638" cy="18079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C39955-6F1E-4D86-A05C-869D9E2BE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3071751"/>
            <a:ext cx="7039638" cy="18364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ACA805-D852-4373-A5BA-6048FA252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15" y="5026897"/>
            <a:ext cx="7039638" cy="18016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114A96-0E52-40FD-9ECB-3F5CFFE0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33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Modèle final sélectionné</a:t>
            </a:r>
          </a:p>
          <a:p>
            <a:r>
              <a:rPr lang="fr-FR" cap="small" dirty="0"/>
              <a:t>Améliorations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B34141-9BA1-402A-8801-9D3D106D8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9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Interprétation des Groupes de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874520"/>
            <a:ext cx="11365991" cy="470001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Identification des </a:t>
            </a:r>
            <a:r>
              <a:rPr lang="fr-FR" dirty="0">
                <a:solidFill>
                  <a:srgbClr val="FFFF00"/>
                </a:solidFill>
              </a:rPr>
              <a:t>variables discriminantes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test la dépendance d’une variable quantitative à un cluster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méthode ANOVA à 1 facteur</a:t>
            </a:r>
          </a:p>
          <a:p>
            <a:pPr marL="457200" indent="-457200">
              <a:buFont typeface="+mj-lt"/>
              <a:buAutoNum type="arabicParenR"/>
            </a:pPr>
            <a:endParaRPr lang="fr-FR" dirty="0"/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Faiblesse des méthodes </a:t>
            </a:r>
            <a:r>
              <a:rPr lang="fr-FR" dirty="0">
                <a:solidFill>
                  <a:srgbClr val="FFFF00"/>
                </a:solidFill>
              </a:rPr>
              <a:t>« automatiques »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groupe « hégémonique » et groupe ultra-minoritaire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variables non-significatives, et groupes non-distinguables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trop ou trop peu de variance des variables initiales ?</a:t>
            </a:r>
          </a:p>
          <a:p>
            <a:pPr marL="457200" indent="-457200">
              <a:buFont typeface="+mj-lt"/>
              <a:buAutoNum type="arabicParenR"/>
            </a:pPr>
            <a:endParaRPr lang="fr-FR" dirty="0"/>
          </a:p>
          <a:p>
            <a:pPr marL="457200" indent="-457200">
              <a:buFont typeface="+mj-lt"/>
              <a:buAutoNum type="arabicParenR"/>
            </a:pPr>
            <a:r>
              <a:rPr lang="fr-FR" dirty="0"/>
              <a:t>Sélection </a:t>
            </a:r>
            <a:r>
              <a:rPr lang="fr-FR" dirty="0">
                <a:solidFill>
                  <a:srgbClr val="FFFF00"/>
                </a:solidFill>
              </a:rPr>
              <a:t>«  manuelle » </a:t>
            </a:r>
            <a:r>
              <a:rPr lang="fr-FR" dirty="0"/>
              <a:t>de la segmentation la plus adaptée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entraînement sur les composantes principales de l’ACP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interprétation avec les variables originales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réitération jusqu’à obtenir des clusters satisfaisants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34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B068DC-428F-49EF-8DD8-40B79235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9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C6D90-5952-4E4A-8EDB-3742E14B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E9BBA13-8DF1-4C52-9659-AB5EDEEC6D85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Interprétation des Groupes de clients</a:t>
            </a:r>
            <a:endParaRPr lang="fr-FR" b="1" cap="small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DF3CD0-5F6A-4E42-B85F-4CC8CDA4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D894547-EDC4-4286-960C-E39F3A698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2" y="988278"/>
            <a:ext cx="5634986" cy="5634986"/>
          </a:xfrm>
          <a:prstGeom prst="rect">
            <a:avLst/>
          </a:prstGeom>
        </p:spPr>
      </p:pic>
      <p:sp>
        <p:nvSpPr>
          <p:cNvPr id="17" name="ZoneTexte 3">
            <a:extLst>
              <a:ext uri="{FF2B5EF4-FFF2-40B4-BE49-F238E27FC236}">
                <a16:creationId xmlns:a16="http://schemas.microsoft.com/office/drawing/2014/main" id="{79BBB910-C272-4534-A032-AA79AFD9FD60}"/>
              </a:ext>
            </a:extLst>
          </p:cNvPr>
          <p:cNvSpPr txBox="1"/>
          <p:nvPr/>
        </p:nvSpPr>
        <p:spPr>
          <a:xfrm>
            <a:off x="6927102" y="1674028"/>
            <a:ext cx="4394885" cy="163121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>
                <a:solidFill>
                  <a:srgbClr val="FFFF00"/>
                </a:solidFill>
              </a:rPr>
              <a:t>Local à crédit ! 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client local (</a:t>
            </a:r>
            <a:r>
              <a:rPr lang="fr-FR" sz="2000" dirty="0" err="1"/>
              <a:t>SudEst</a:t>
            </a:r>
            <a:r>
              <a:rPr lang="fr-FR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achète à crédit…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paye en carte de crédit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FE2863C-4C4A-4E1C-B1F2-7DAE51543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03" y="4003829"/>
            <a:ext cx="4394886" cy="2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C6D90-5952-4E4A-8EDB-3742E14B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36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9DF3CD0-5F6A-4E42-B85F-4CC8CDA4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1EB661-930E-4A26-B66E-F3E6D9D4E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4" y="0"/>
            <a:ext cx="2903665" cy="29036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1542EB-AF23-466B-9C38-3148B0835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954" y="0"/>
            <a:ext cx="2903665" cy="29036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796AD5-D47B-464D-A5D7-1810B864D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58" y="0"/>
            <a:ext cx="2903665" cy="29036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3844FAE-24E8-48C0-AEF1-FABDB78F5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55" y="3429001"/>
            <a:ext cx="2903666" cy="29036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950335D-5E75-43C5-BD96-C705FC7EB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04" y="3429000"/>
            <a:ext cx="2903665" cy="290366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0EA5DBC-46A2-4CE4-8BA4-D423CB896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52" y="3429000"/>
            <a:ext cx="2903664" cy="2903664"/>
          </a:xfrm>
          <a:prstGeom prst="rect">
            <a:avLst/>
          </a:prstGeom>
        </p:spPr>
      </p:pic>
      <p:sp>
        <p:nvSpPr>
          <p:cNvPr id="18" name="ZoneTexte 3">
            <a:extLst>
              <a:ext uri="{FF2B5EF4-FFF2-40B4-BE49-F238E27FC236}">
                <a16:creationId xmlns:a16="http://schemas.microsoft.com/office/drawing/2014/main" id="{AE7F3D87-BC99-407C-98C6-ED674C9A567C}"/>
              </a:ext>
            </a:extLst>
          </p:cNvPr>
          <p:cNvSpPr txBox="1"/>
          <p:nvPr/>
        </p:nvSpPr>
        <p:spPr>
          <a:xfrm>
            <a:off x="985954" y="2903930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Gros et comptant !</a:t>
            </a: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1F98E2C9-C8BF-4792-951A-FEEE26AFA9A0}"/>
              </a:ext>
            </a:extLst>
          </p:cNvPr>
          <p:cNvSpPr txBox="1"/>
          <p:nvPr/>
        </p:nvSpPr>
        <p:spPr>
          <a:xfrm>
            <a:off x="4465106" y="2903930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Gros crédit !</a:t>
            </a: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B799F4E6-5345-4C51-81F9-2AACFACBFD5F}"/>
              </a:ext>
            </a:extLst>
          </p:cNvPr>
          <p:cNvSpPr txBox="1"/>
          <p:nvPr/>
        </p:nvSpPr>
        <p:spPr>
          <a:xfrm>
            <a:off x="7944258" y="2903665"/>
            <a:ext cx="2903665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Crédit à distance !</a:t>
            </a:r>
          </a:p>
        </p:txBody>
      </p:sp>
      <p:sp>
        <p:nvSpPr>
          <p:cNvPr id="21" name="ZoneTexte 3">
            <a:extLst>
              <a:ext uri="{FF2B5EF4-FFF2-40B4-BE49-F238E27FC236}">
                <a16:creationId xmlns:a16="http://schemas.microsoft.com/office/drawing/2014/main" id="{C17900B4-47AD-4244-8E2A-66DE940B5422}"/>
              </a:ext>
            </a:extLst>
          </p:cNvPr>
          <p:cNvSpPr txBox="1"/>
          <p:nvPr/>
        </p:nvSpPr>
        <p:spPr>
          <a:xfrm>
            <a:off x="985954" y="6349146"/>
            <a:ext cx="2903665" cy="338554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/>
              <a:t>Ni content, ni comptant !</a:t>
            </a:r>
          </a:p>
        </p:txBody>
      </p:sp>
      <p:sp>
        <p:nvSpPr>
          <p:cNvPr id="22" name="ZoneTexte 3">
            <a:extLst>
              <a:ext uri="{FF2B5EF4-FFF2-40B4-BE49-F238E27FC236}">
                <a16:creationId xmlns:a16="http://schemas.microsoft.com/office/drawing/2014/main" id="{299953FA-B03D-4438-BD88-F712245DF07F}"/>
              </a:ext>
            </a:extLst>
          </p:cNvPr>
          <p:cNvSpPr txBox="1"/>
          <p:nvPr/>
        </p:nvSpPr>
        <p:spPr>
          <a:xfrm>
            <a:off x="4465102" y="6318368"/>
            <a:ext cx="2903664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Rien à vous dire !</a:t>
            </a:r>
          </a:p>
        </p:txBody>
      </p:sp>
      <p:sp>
        <p:nvSpPr>
          <p:cNvPr id="23" name="ZoneTexte 3">
            <a:extLst>
              <a:ext uri="{FF2B5EF4-FFF2-40B4-BE49-F238E27FC236}">
                <a16:creationId xmlns:a16="http://schemas.microsoft.com/office/drawing/2014/main" id="{FFF80FE3-FAA7-4BDB-9C3F-4E318EF8AEDD}"/>
              </a:ext>
            </a:extLst>
          </p:cNvPr>
          <p:cNvSpPr txBox="1"/>
          <p:nvPr/>
        </p:nvSpPr>
        <p:spPr>
          <a:xfrm>
            <a:off x="7944252" y="6349146"/>
            <a:ext cx="2903664" cy="36933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Petit cash !</a:t>
            </a:r>
          </a:p>
        </p:txBody>
      </p:sp>
    </p:spTree>
    <p:extLst>
      <p:ext uri="{BB962C8B-B14F-4D97-AF65-F5344CB8AC3E}">
        <p14:creationId xmlns:p14="http://schemas.microsoft.com/office/powerpoint/2010/main" val="383986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E05B53F-6EBA-42B8-BDFD-1CA98B16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78" y="4096012"/>
            <a:ext cx="4077810" cy="27619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8EE7C-80E1-489C-8966-3AFB7DA8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6944A6D-790B-49E2-937B-1E0A42CB1B68}"/>
              </a:ext>
            </a:extLst>
          </p:cNvPr>
          <p:cNvSpPr txBox="1">
            <a:spLocks/>
          </p:cNvSpPr>
          <p:nvPr/>
        </p:nvSpPr>
        <p:spPr>
          <a:xfrm>
            <a:off x="1012054" y="0"/>
            <a:ext cx="923868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Stabilité a l’initialisation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AB9119-A96F-424C-AA4F-4BD074B9425A}"/>
              </a:ext>
            </a:extLst>
          </p:cNvPr>
          <p:cNvSpPr/>
          <p:nvPr/>
        </p:nvSpPr>
        <p:spPr>
          <a:xfrm>
            <a:off x="739806" y="4599750"/>
            <a:ext cx="7214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fr-FR"/>
              <a:t>Méthode </a:t>
            </a:r>
            <a:r>
              <a:rPr lang="fr-FR" dirty="0"/>
              <a:t>d’évaluation</a:t>
            </a:r>
          </a:p>
          <a:p>
            <a:pPr marL="457200" indent="-457200">
              <a:buFont typeface="+mj-lt"/>
              <a:buAutoNum type="arabicParenR" startAt="2"/>
            </a:pPr>
            <a:endParaRPr lang="fr-FR" dirty="0"/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Entraînement n fois de l’algorithme de clustering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Calcul du score ARI entre chaque paire de partitions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Affichage de la moyenne et de l’écart-type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B6C91F-E1B0-48DB-B8A3-32AFED03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" y="1631075"/>
            <a:ext cx="8231729" cy="24052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7C7CDAF-A281-4924-9D86-D020C26EB2C3}"/>
              </a:ext>
            </a:extLst>
          </p:cNvPr>
          <p:cNvSpPr txBox="1"/>
          <p:nvPr/>
        </p:nvSpPr>
        <p:spPr>
          <a:xfrm>
            <a:off x="819705" y="1149061"/>
            <a:ext cx="580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Indice de Rand Ajusté (ARI)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F52AE38-64CA-4888-9874-5CFF0F11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4" y="0"/>
            <a:ext cx="9238680" cy="1293028"/>
          </a:xfrm>
        </p:spPr>
        <p:txBody>
          <a:bodyPr/>
          <a:lstStyle/>
          <a:p>
            <a:r>
              <a:rPr lang="fr-FR" b="1" cap="small" dirty="0"/>
              <a:t>Stabilité temporelle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009777"/>
            <a:ext cx="11525692" cy="5592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Méthode d’évaluation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Entraînement de l'algorithme sur une fraction initiale de données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Obtenir une segmentation de référence sur les données initiales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Réentraîner l'algorithme avec des données supplémentaires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Obtenir une nouvelle segmentation sur les données initiales</a:t>
            </a:r>
          </a:p>
          <a:p>
            <a:pPr marL="457200" indent="-457200">
              <a:buFont typeface="+mj-lt"/>
              <a:buAutoNum type="alphaLcPeriod"/>
            </a:pPr>
            <a:r>
              <a:rPr lang="fr-FR" sz="1800" dirty="0"/>
              <a:t>Calculer l'ARI entre la partition initiale de référence et la nouvelle partition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38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7C073C-F7E5-4C11-8D2C-CE40A899A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57" y="3365579"/>
            <a:ext cx="4512816" cy="3492421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2A164B19-D472-47C2-9648-D91F0D7216F7}"/>
              </a:ext>
            </a:extLst>
          </p:cNvPr>
          <p:cNvSpPr txBox="1"/>
          <p:nvPr/>
        </p:nvSpPr>
        <p:spPr>
          <a:xfrm>
            <a:off x="6235346" y="4895321"/>
            <a:ext cx="5308278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Proposition de contrat de révision :</a:t>
            </a:r>
          </a:p>
          <a:p>
            <a:pPr algn="just"/>
            <a:endParaRPr lang="fr-FR" sz="2400" b="1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 tous les 4 mois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DD13B66F-4ADC-48BA-A7CA-F5699961AFC5}"/>
              </a:ext>
            </a:extLst>
          </p:cNvPr>
          <p:cNvSpPr txBox="1"/>
          <p:nvPr/>
        </p:nvSpPr>
        <p:spPr>
          <a:xfrm>
            <a:off x="6235346" y="3464783"/>
            <a:ext cx="5308278" cy="1200329"/>
          </a:xfrm>
          <a:prstGeom prst="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/>
              <a:t>Initialisation de </a:t>
            </a:r>
            <a:r>
              <a:rPr lang="fr-FR" sz="2400" b="1" i="1" dirty="0"/>
              <a:t>k-</a:t>
            </a:r>
            <a:r>
              <a:rPr lang="fr-FR" sz="2400" b="1" i="1" dirty="0" err="1"/>
              <a:t>means</a:t>
            </a:r>
            <a:r>
              <a:rPr lang="fr-FR" sz="2400" b="1" dirty="0"/>
              <a:t> :</a:t>
            </a:r>
          </a:p>
          <a:p>
            <a:pPr algn="just"/>
            <a:endParaRPr lang="fr-FR" sz="2400" b="1" dirty="0"/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400" dirty="0"/>
              <a:t> centroïdes initiaux</a:t>
            </a:r>
          </a:p>
        </p:txBody>
      </p:sp>
    </p:spTree>
    <p:extLst>
      <p:ext uri="{BB962C8B-B14F-4D97-AF65-F5344CB8AC3E}">
        <p14:creationId xmlns:p14="http://schemas.microsoft.com/office/powerpoint/2010/main" val="2948571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4" y="0"/>
            <a:ext cx="9238680" cy="1293028"/>
          </a:xfrm>
        </p:spPr>
        <p:txBody>
          <a:bodyPr/>
          <a:lstStyle/>
          <a:p>
            <a:r>
              <a:rPr lang="fr-FR" b="1" cap="small" dirty="0"/>
              <a:t>Choix final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009777"/>
            <a:ext cx="11525692" cy="5592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i="1" dirty="0"/>
              <a:t>And the winner </a:t>
            </a:r>
            <a:r>
              <a:rPr lang="fr-FR" sz="3200" i="1" dirty="0" err="1"/>
              <a:t>is</a:t>
            </a:r>
            <a:r>
              <a:rPr lang="fr-FR" sz="3200" i="1" dirty="0"/>
              <a:t>…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39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DD13B66F-4ADC-48BA-A7CA-F5699961AFC5}"/>
              </a:ext>
            </a:extLst>
          </p:cNvPr>
          <p:cNvSpPr txBox="1"/>
          <p:nvPr/>
        </p:nvSpPr>
        <p:spPr>
          <a:xfrm>
            <a:off x="2939987" y="1932541"/>
            <a:ext cx="6312023" cy="113877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/>
              <a:t>K-MEANS</a:t>
            </a:r>
          </a:p>
          <a:p>
            <a:pPr algn="ctr"/>
            <a:r>
              <a:rPr lang="fr-FR" sz="2400" b="1" dirty="0"/>
              <a:t>(7 clusters)</a:t>
            </a: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E2239692-7E0C-43A7-9810-3D5B98FF3925}"/>
              </a:ext>
            </a:extLst>
          </p:cNvPr>
          <p:cNvSpPr txBox="1"/>
          <p:nvPr/>
        </p:nvSpPr>
        <p:spPr>
          <a:xfrm>
            <a:off x="2939986" y="3436439"/>
            <a:ext cx="6312023" cy="163121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assez </a:t>
            </a:r>
            <a:r>
              <a:rPr lang="fr-FR" sz="2000" dirty="0">
                <a:solidFill>
                  <a:srgbClr val="FFFF00"/>
                </a:solidFill>
              </a:rPr>
              <a:t>équilibrées</a:t>
            </a:r>
            <a:r>
              <a:rPr lang="fr-FR" sz="2000" dirty="0"/>
              <a:t> (Gini)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</a:t>
            </a:r>
            <a:r>
              <a:rPr lang="fr-FR" sz="2000" dirty="0">
                <a:solidFill>
                  <a:srgbClr val="FFFF00"/>
                </a:solidFill>
              </a:rPr>
              <a:t>interprétables</a:t>
            </a:r>
            <a:r>
              <a:rPr lang="fr-FR" sz="2000" dirty="0"/>
              <a:t> et </a:t>
            </a:r>
            <a:r>
              <a:rPr lang="fr-FR" sz="2000" dirty="0">
                <a:solidFill>
                  <a:srgbClr val="FFFF00"/>
                </a:solidFill>
              </a:rPr>
              <a:t>actionnables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Entraînement </a:t>
            </a:r>
            <a:r>
              <a:rPr lang="fr-FR" sz="2000" dirty="0">
                <a:solidFill>
                  <a:srgbClr val="FFFF00"/>
                </a:solidFill>
              </a:rPr>
              <a:t>rapide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Segments </a:t>
            </a:r>
            <a:r>
              <a:rPr lang="fr-FR" sz="2000" dirty="0">
                <a:solidFill>
                  <a:srgbClr val="FFFF00"/>
                </a:solidFill>
              </a:rPr>
              <a:t>stables</a:t>
            </a:r>
            <a:r>
              <a:rPr lang="fr-FR" sz="2000" dirty="0"/>
              <a:t> au cours du temps</a:t>
            </a:r>
          </a:p>
          <a:p>
            <a:r>
              <a:rPr lang="fr-FR" sz="2000" dirty="0"/>
              <a:t>     (avec initialisation par centroïdes précédents)</a:t>
            </a:r>
          </a:p>
        </p:txBody>
      </p:sp>
    </p:spTree>
    <p:extLst>
      <p:ext uri="{BB962C8B-B14F-4D97-AF65-F5344CB8AC3E}">
        <p14:creationId xmlns:p14="http://schemas.microsoft.com/office/powerpoint/2010/main" val="3422822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644652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880" y="1563590"/>
            <a:ext cx="8589205" cy="4763407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fr-FR" sz="4200" b="1" dirty="0"/>
              <a:t>Contexte :</a:t>
            </a:r>
          </a:p>
          <a:p>
            <a:pPr lvl="1"/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</a:t>
            </a:r>
            <a:r>
              <a:rPr lang="fr-FR" sz="2600" i="1" dirty="0" err="1">
                <a:solidFill>
                  <a:srgbClr val="0070C0"/>
                </a:solidFill>
              </a:rPr>
              <a:t>olist</a:t>
            </a:r>
            <a:r>
              <a:rPr lang="fr-FR" sz="2600" dirty="0"/>
              <a:t> : site de e-commerce brésilien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outil pour l’équipe marketing</a:t>
            </a:r>
            <a:endParaRPr lang="fr-FR" sz="2600" b="1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600" dirty="0"/>
              <a:t> mieux cibler les campagnes de communication</a:t>
            </a:r>
            <a:endParaRPr lang="fr-FR" sz="2600" b="1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1"/>
            <a:endParaRPr lang="fr-FR" sz="2600" dirty="0"/>
          </a:p>
          <a:p>
            <a:pPr lvl="1"/>
            <a:endParaRPr lang="fr-FR" sz="2600" dirty="0"/>
          </a:p>
          <a:p>
            <a:pPr lvl="1"/>
            <a:r>
              <a:rPr lang="fr-FR" sz="4200" b="1" dirty="0"/>
              <a:t>Missions :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Fournir à </a:t>
            </a:r>
            <a:r>
              <a:rPr lang="fr-FR" sz="2600" dirty="0" err="1"/>
              <a:t>Olist</a:t>
            </a:r>
            <a:r>
              <a:rPr lang="fr-FR" sz="2600" dirty="0"/>
              <a:t> une </a:t>
            </a:r>
            <a:r>
              <a:rPr lang="fr-FR" sz="2600" b="1" dirty="0">
                <a:solidFill>
                  <a:srgbClr val="FFFF00"/>
                </a:solidFill>
              </a:rPr>
              <a:t>segmentation des clients</a:t>
            </a:r>
          </a:p>
          <a:p>
            <a:pPr marL="971550" lvl="1" indent="-514350">
              <a:buFont typeface="+mj-lt"/>
              <a:buAutoNum type="arabicParenR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Fournir une </a:t>
            </a:r>
            <a:r>
              <a:rPr lang="fr-FR" sz="2600" b="1" dirty="0">
                <a:solidFill>
                  <a:srgbClr val="FFFF00"/>
                </a:solidFill>
              </a:rPr>
              <a:t>description actionnable</a:t>
            </a:r>
          </a:p>
          <a:p>
            <a:pPr marL="971550" lvl="1" indent="-514350">
              <a:buFont typeface="+mj-lt"/>
              <a:buAutoNum type="arabicParenR"/>
            </a:pPr>
            <a:endParaRPr lang="fr-FR" sz="2600" dirty="0"/>
          </a:p>
          <a:p>
            <a:pPr marL="971550" lvl="1" indent="-514350">
              <a:buFont typeface="+mj-lt"/>
              <a:buAutoNum type="arabicParenR"/>
            </a:pPr>
            <a:r>
              <a:rPr lang="fr-FR" sz="2600" dirty="0"/>
              <a:t> Analyser la </a:t>
            </a:r>
            <a:r>
              <a:rPr lang="fr-FR" sz="2600" b="1" dirty="0">
                <a:solidFill>
                  <a:srgbClr val="FFFF00"/>
                </a:solidFill>
              </a:rPr>
              <a:t>stabilité au cours du temps </a:t>
            </a:r>
            <a:r>
              <a:rPr lang="fr-FR" sz="2600" dirty="0"/>
              <a:t>des segments </a:t>
            </a:r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9865F07-A2E6-4DD9-823E-3316780D2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40</a:t>
            </a:fld>
            <a:endParaRPr lang="fr-FR" sz="1600" b="1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5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1FEA69-B6FA-456C-98AC-2D9FA5F6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  <p:transition spd="slow">
    <p:randomBar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41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CA1027-BB46-4C57-B373-45674C2C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Problématique(s)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660125"/>
            <a:ext cx="9682563" cy="501588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Sélectionner &amp; créer les </a:t>
            </a:r>
            <a:r>
              <a:rPr lang="fr-FR" dirty="0">
                <a:solidFill>
                  <a:srgbClr val="FFFF00"/>
                </a:solidFill>
              </a:rPr>
              <a:t>variables pertinentes</a:t>
            </a:r>
            <a:r>
              <a:rPr lang="fr-FR" dirty="0"/>
              <a:t> pour la segmentation</a:t>
            </a:r>
            <a:endParaRPr lang="fr-FR" sz="9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variables clivantes : distinguer sans disperser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 </a:t>
            </a:r>
            <a:r>
              <a:rPr lang="fr-FR" i="1" dirty="0"/>
              <a:t>fléau de la dimensionnalité</a:t>
            </a:r>
            <a:r>
              <a:rPr lang="fr-FR" dirty="0"/>
              <a:t> »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Faire des </a:t>
            </a:r>
            <a:r>
              <a:rPr lang="fr-FR" dirty="0">
                <a:solidFill>
                  <a:srgbClr val="FFFF00"/>
                </a:solidFill>
              </a:rPr>
              <a:t>choix techniques </a:t>
            </a:r>
            <a:r>
              <a:rPr lang="fr-FR" dirty="0"/>
              <a:t>stratégiques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 </a:t>
            </a:r>
            <a:r>
              <a:rPr lang="fr-FR" i="1" dirty="0"/>
              <a:t>fonction de perte </a:t>
            </a:r>
            <a:r>
              <a:rPr lang="fr-FR" dirty="0"/>
              <a:t>» adaptée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algorithme de segmentation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sélection des hyperparamètres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Interpréter les partitions obtenues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critères et métriques adaptées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descriptions « actionnables » </a:t>
            </a:r>
            <a:r>
              <a:rPr lang="fr-FR" dirty="0"/>
              <a:t>des groupes de clients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Définir &amp; appliquer une méthode d’évaluation de la </a:t>
            </a:r>
            <a:r>
              <a:rPr lang="fr-FR" dirty="0">
                <a:solidFill>
                  <a:srgbClr val="FFFF00"/>
                </a:solidFill>
              </a:rPr>
              <a:t>stabilité temporelle</a:t>
            </a:r>
            <a:endParaRPr lang="fr-FR" sz="900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contexte de clients majoritairement occasionnels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5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12AC8F-EFD0-4795-8BF8-21DBB070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4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63456" cy="722341"/>
          </a:xfrm>
        </p:spPr>
        <p:txBody>
          <a:bodyPr/>
          <a:lstStyle/>
          <a:p>
            <a:r>
              <a:rPr lang="fr-FR" b="1" cap="small" dirty="0"/>
              <a:t>Les 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970843"/>
            <a:ext cx="8793126" cy="42492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Accessibles sur le site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de la société </a:t>
            </a:r>
            <a:r>
              <a:rPr lang="fr-FR" b="1" i="1" dirty="0" err="1">
                <a:solidFill>
                  <a:srgbClr val="FFFF00"/>
                </a:solidFill>
              </a:rPr>
              <a:t>Olist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Informations commerciales de </a:t>
            </a:r>
            <a:r>
              <a:rPr lang="fr-FR" b="1" dirty="0">
                <a:solidFill>
                  <a:srgbClr val="FFFF00"/>
                </a:solidFill>
              </a:rPr>
              <a:t>2016</a:t>
            </a:r>
            <a:r>
              <a:rPr lang="fr-FR" dirty="0">
                <a:solidFill>
                  <a:srgbClr val="FFFF00"/>
                </a:solidFill>
              </a:rPr>
              <a:t> à </a:t>
            </a:r>
            <a:r>
              <a:rPr lang="fr-FR" b="1" dirty="0">
                <a:solidFill>
                  <a:srgbClr val="FFFF00"/>
                </a:solidFill>
              </a:rPr>
              <a:t>2018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9 tables normalisées</a:t>
            </a:r>
            <a:r>
              <a:rPr lang="fr-FR" dirty="0">
                <a:solidFill>
                  <a:schemeClr val="tx1"/>
                </a:solidFill>
              </a:rPr>
              <a:t> au format </a:t>
            </a:r>
            <a:r>
              <a:rPr lang="fr-FR" dirty="0">
                <a:solidFill>
                  <a:srgbClr val="FFFF00"/>
                </a:solidFill>
              </a:rPr>
              <a:t>.csv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42 MB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pic>
        <p:nvPicPr>
          <p:cNvPr id="8" name="Image 7">
            <a:hlinkClick r:id="rId2"/>
            <a:extLst>
              <a:ext uri="{FF2B5EF4-FFF2-40B4-BE49-F238E27FC236}">
                <a16:creationId xmlns:a16="http://schemas.microsoft.com/office/drawing/2014/main" id="{9668152F-709E-480D-A804-14696509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87" y="1970843"/>
            <a:ext cx="932154" cy="3867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3CEE47-3A5F-45D1-9E19-9D685B1E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4F695B-F89B-4457-A8C5-D312F5A9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C6838DA-EF8D-4643-8B1B-857B1718A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524741"/>
              </p:ext>
            </p:extLst>
          </p:nvPr>
        </p:nvGraphicFramePr>
        <p:xfrm>
          <a:off x="444794" y="0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DBE09EE-14E2-4E6A-9A38-EA5F5CF40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64385"/>
              </p:ext>
            </p:extLst>
          </p:nvPr>
        </p:nvGraphicFramePr>
        <p:xfrm>
          <a:off x="444793" y="2363553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EE26DF8-340C-4951-B8F3-01A01CDD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911665"/>
              </p:ext>
            </p:extLst>
          </p:nvPr>
        </p:nvGraphicFramePr>
        <p:xfrm>
          <a:off x="444795" y="4728141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65141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8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Nettoyage</a:t>
            </a:r>
          </a:p>
          <a:p>
            <a:r>
              <a:rPr lang="fr-FR" cap="small" dirty="0"/>
              <a:t>Ingénierie des caractéristiques</a:t>
            </a:r>
          </a:p>
          <a:p>
            <a:r>
              <a:rPr lang="fr-FR" cap="small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083077"/>
            <a:ext cx="11077940" cy="55929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b="1" dirty="0"/>
              <a:t>Importations</a:t>
            </a:r>
            <a:r>
              <a:rPr lang="fr-FR" dirty="0"/>
              <a:t> des librairies, fonctions et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FFFF00"/>
                </a:solidFill>
              </a:rPr>
              <a:t> librairies</a:t>
            </a:r>
            <a:r>
              <a:rPr lang="fr-FR" dirty="0"/>
              <a:t> de </a:t>
            </a:r>
            <a:r>
              <a:rPr lang="fr-FR" i="1" dirty="0"/>
              <a:t>data science </a:t>
            </a:r>
            <a:r>
              <a:rPr lang="fr-FR" dirty="0"/>
              <a:t>et module de </a:t>
            </a:r>
            <a:r>
              <a:rPr lang="fr-FR" dirty="0">
                <a:solidFill>
                  <a:srgbClr val="FFFF00"/>
                </a:solidFill>
              </a:rPr>
              <a:t>fonctions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charger les </a:t>
            </a:r>
            <a:r>
              <a:rPr lang="fr-FR" dirty="0">
                <a:solidFill>
                  <a:srgbClr val="FFFF00"/>
                </a:solidFill>
              </a:rPr>
              <a:t>données</a:t>
            </a:r>
            <a:r>
              <a:rPr lang="fr-FR" dirty="0"/>
              <a:t> avec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Inspection de </a:t>
            </a:r>
            <a:r>
              <a:rPr lang="fr-FR" b="1" dirty="0"/>
              <a:t>l’intégrité des données </a:t>
            </a:r>
            <a:r>
              <a:rPr lang="fr-FR" dirty="0"/>
              <a:t>et mesures curatives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lignes </a:t>
            </a:r>
            <a:r>
              <a:rPr lang="fr-FR" dirty="0">
                <a:solidFill>
                  <a:srgbClr val="FFFF00"/>
                </a:solidFill>
              </a:rPr>
              <a:t>dupliquées</a:t>
            </a:r>
            <a:r>
              <a:rPr lang="fr-FR" dirty="0"/>
              <a:t> ?</a:t>
            </a:r>
          </a:p>
          <a:p>
            <a:pPr lvl="2"/>
            <a:r>
              <a:rPr lang="fr-FR" dirty="0"/>
              <a:t>Table de géolocalisation</a:t>
            </a:r>
          </a:p>
          <a:p>
            <a:pPr lvl="2"/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</a:t>
            </a:r>
            <a:r>
              <a:rPr lang="fr-FR" dirty="0">
                <a:solidFill>
                  <a:srgbClr val="FFFF00"/>
                </a:solidFill>
              </a:rPr>
              <a:t>valeurs manquantes </a:t>
            </a:r>
            <a:r>
              <a:rPr lang="fr-FR" dirty="0"/>
              <a:t>?</a:t>
            </a:r>
          </a:p>
          <a:p>
            <a:pPr lvl="2"/>
            <a:r>
              <a:rPr lang="fr-FR" dirty="0"/>
              <a:t>Table des commandes</a:t>
            </a:r>
          </a:p>
          <a:p>
            <a:pPr lvl="2"/>
            <a:r>
              <a:rPr lang="fr-FR" dirty="0"/>
              <a:t>Table des évaluations</a:t>
            </a:r>
          </a:p>
          <a:p>
            <a:pPr lvl="2"/>
            <a:r>
              <a:rPr lang="fr-FR" dirty="0"/>
              <a:t>Tables des produits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9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2765C9-8614-4C3D-BE43-0AC13DC01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3624" y="6209624"/>
            <a:ext cx="648376" cy="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38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3659</TotalTime>
  <Words>1263</Words>
  <Application>Microsoft Office PowerPoint</Application>
  <PresentationFormat>Grand écran</PresentationFormat>
  <Paragraphs>408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Courier New</vt:lpstr>
      <vt:lpstr>Symbol</vt:lpstr>
      <vt:lpstr>1_Traînée de condensation</vt:lpstr>
      <vt:lpstr>Traînée de condensation</vt:lpstr>
      <vt:lpstr> Projet 5 :  Segmentez des clients d'un site e-commerce  </vt:lpstr>
      <vt:lpstr>Plan de la Présentation</vt:lpstr>
      <vt:lpstr>Partie 1 : Présentation de  la problématique</vt:lpstr>
      <vt:lpstr>Contexte &amp; Missions</vt:lpstr>
      <vt:lpstr>Problématique(s)</vt:lpstr>
      <vt:lpstr>Les Données</vt:lpstr>
      <vt:lpstr>Présentation PowerPoint</vt:lpstr>
      <vt:lpstr>Présentation PowerPoint</vt:lpstr>
      <vt:lpstr>Nettoyage</vt:lpstr>
      <vt:lpstr>Présentation PowerPoint</vt:lpstr>
      <vt:lpstr>Nettoyage</vt:lpstr>
      <vt:lpstr>Présentation PowerPoint</vt:lpstr>
      <vt:lpstr>Ingénierie des Caractéristiques data_items variables « Poids » &amp; « Prix total »</vt:lpstr>
      <vt:lpstr>Ingénierie des Caractéristiques data_items Binarisations (1/3)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Agrégation par clients groupby par 'customer_unique_id'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Algorithmes de Segmentation (1/3) Segmentation hiérarchique</vt:lpstr>
      <vt:lpstr>Algorithmes de Segmentation (2/3) k-Means</vt:lpstr>
      <vt:lpstr>Algorithmes de Segmentation (3/3) DBSCAN</vt:lpstr>
      <vt:lpstr>Évaluation des Partitions</vt:lpstr>
      <vt:lpstr>Présentation PowerPoint</vt:lpstr>
      <vt:lpstr>Présentation PowerPoint</vt:lpstr>
      <vt:lpstr>Interprétation des Groupes de clients</vt:lpstr>
      <vt:lpstr>Présentation PowerPoint</vt:lpstr>
      <vt:lpstr>Présentation PowerPoint</vt:lpstr>
      <vt:lpstr>Présentation PowerPoint</vt:lpstr>
      <vt:lpstr>Stabilité temporelle</vt:lpstr>
      <vt:lpstr>Choix final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26</cp:revision>
  <dcterms:created xsi:type="dcterms:W3CDTF">2019-06-10T16:09:23Z</dcterms:created>
  <dcterms:modified xsi:type="dcterms:W3CDTF">2019-10-02T09:04:11Z</dcterms:modified>
</cp:coreProperties>
</file>